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B6B44-6811-45BF-ACF2-788F8CAEB607}" type="datetimeFigureOut">
              <a:rPr lang="fr-FR" smtClean="0"/>
              <a:pPr/>
              <a:t>02/10/2016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FFE91-73C1-4E14-A991-FFBB1D3EF2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3"/>
            <a:ext cx="7772400" cy="1008112"/>
          </a:xfrm>
        </p:spPr>
        <p:txBody>
          <a:bodyPr>
            <a:normAutofit/>
          </a:bodyPr>
          <a:lstStyle/>
          <a:p>
            <a:r>
              <a:rPr lang="fr-FR" sz="2400" dirty="0" err="1" smtClean="0">
                <a:latin typeface="Arial Rounded MT Bold" pitchFamily="34" charset="0"/>
              </a:rPr>
              <a:t>Kadonnutta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aikaa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etsimässä</a:t>
            </a:r>
            <a:r>
              <a:rPr lang="fr-FR" sz="2400" dirty="0" smtClean="0">
                <a:latin typeface="Arial Rounded MT Bold" pitchFamily="34" charset="0"/>
              </a:rPr>
              <a:t>…. </a:t>
            </a:r>
            <a:r>
              <a:rPr lang="fr-FR" sz="2400" dirty="0" err="1" smtClean="0">
                <a:latin typeface="Arial Rounded MT Bold" pitchFamily="34" charset="0"/>
              </a:rPr>
              <a:t>Seurasaaressa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132856"/>
            <a:ext cx="6400800" cy="3888432"/>
          </a:xfrm>
        </p:spPr>
        <p:txBody>
          <a:bodyPr>
            <a:normAutofit/>
          </a:bodyPr>
          <a:lstStyle/>
          <a:p>
            <a:pPr algn="l"/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Elokuun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lopussa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5-7-vuotiaat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koulumme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oppilaat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suorittivat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hyvin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erityistä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tehtävää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Seurasaaressa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.  </a:t>
            </a:r>
          </a:p>
          <a:p>
            <a:pPr algn="l"/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Tämä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tehtävä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oli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reippaille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etsivillemme</a:t>
            </a: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kolmitasoinen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: </a:t>
            </a:r>
          </a:p>
          <a:p>
            <a:pPr algn="l">
              <a:buFontTx/>
              <a:buChar char="-"/>
            </a:pP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Kerätä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mahdollisimman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paljon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merkkejä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saaren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eläimistöstä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..</a:t>
            </a:r>
          </a:p>
          <a:p>
            <a:pPr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Kerätä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mahdollisimman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paljon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merkkejä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saaren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kasvillisuudesta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l">
              <a:buFontTx/>
              <a:buChar char="-"/>
            </a:pPr>
            <a:r>
              <a:rPr lang="fr-FR" sz="20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Ja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etenkin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tutustua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elämään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1800-luvun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Suomessa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Kuten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voitte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huomata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aikamoinen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2000" dirty="0" err="1" smtClean="0">
                <a:solidFill>
                  <a:schemeClr val="tx1"/>
                </a:solidFill>
                <a:latin typeface="Comic Sans MS" pitchFamily="66" charset="0"/>
              </a:rPr>
              <a:t>haaste</a:t>
            </a:r>
            <a:r>
              <a:rPr lang="fr-FR" sz="2000" dirty="0" smtClean="0">
                <a:solidFill>
                  <a:schemeClr val="tx1"/>
                </a:solidFill>
                <a:latin typeface="Comic Sans MS" pitchFamily="66" charset="0"/>
              </a:rPr>
              <a:t>!</a:t>
            </a: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584176"/>
          </a:xfrm>
        </p:spPr>
        <p:txBody>
          <a:bodyPr>
            <a:normAutofit/>
          </a:bodyPr>
          <a:lstStyle/>
          <a:p>
            <a:pPr algn="l"/>
            <a:r>
              <a:rPr lang="fr-FR" sz="2400" dirty="0" err="1" smtClean="0">
                <a:latin typeface="Arial Rounded MT Bold" pitchFamily="34" charset="0"/>
              </a:rPr>
              <a:t>Sadevaattein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ja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kumisaappain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varustautuneina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erikoisetsivämme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uhmasivat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luonnon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voimia</a:t>
            </a:r>
            <a:r>
              <a:rPr lang="fr-FR" sz="2400" dirty="0" smtClean="0">
                <a:latin typeface="Arial Rounded MT Bold" pitchFamily="34" charset="0"/>
              </a:rPr>
              <a:t>, </a:t>
            </a:r>
            <a:r>
              <a:rPr lang="fr-FR" sz="2400" dirty="0" err="1" smtClean="0">
                <a:latin typeface="Arial Rounded MT Bold" pitchFamily="34" charset="0"/>
              </a:rPr>
              <a:t>kylmää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tuulta</a:t>
            </a:r>
            <a:r>
              <a:rPr lang="fr-FR" sz="2400" dirty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ja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uhkaavia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pilviä</a:t>
            </a:r>
            <a:r>
              <a:rPr lang="fr-FR" sz="2400" dirty="0" smtClean="0">
                <a:latin typeface="Arial Rounded MT Bold" pitchFamily="34" charset="0"/>
              </a:rPr>
              <a:t>, </a:t>
            </a:r>
            <a:r>
              <a:rPr lang="fr-FR" sz="2400" dirty="0" err="1" smtClean="0">
                <a:latin typeface="Arial Rounded MT Bold" pitchFamily="34" charset="0"/>
              </a:rPr>
              <a:t>voidakseen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suorittaa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tehtävänsä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ja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raportoida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siitä</a:t>
            </a:r>
            <a:r>
              <a:rPr lang="fr-FR" sz="2400" dirty="0" smtClean="0">
                <a:latin typeface="Arial Rounded MT Bold" pitchFamily="34" charset="0"/>
              </a:rPr>
              <a:t> </a:t>
            </a:r>
            <a:r>
              <a:rPr lang="fr-FR" sz="2400" dirty="0" err="1" smtClean="0">
                <a:latin typeface="Arial Rounded MT Bold" pitchFamily="34" charset="0"/>
              </a:rPr>
              <a:t>meille</a:t>
            </a:r>
            <a:r>
              <a:rPr lang="fr-FR" sz="2400" dirty="0" smtClean="0">
                <a:latin typeface="Arial Rounded MT Bold" pitchFamily="34" charset="0"/>
              </a:rPr>
              <a:t>.</a:t>
            </a:r>
            <a:endParaRPr lang="fr-FR" sz="2400" dirty="0">
              <a:latin typeface="Arial Rounded MT Bol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2636912"/>
            <a:ext cx="6619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Mitä</a:t>
            </a:r>
            <a:r>
              <a:rPr lang="fr-FR" dirty="0" smtClean="0"/>
              <a:t> </a:t>
            </a:r>
            <a:r>
              <a:rPr lang="fr-FR" dirty="0" err="1" smtClean="0"/>
              <a:t>eläinkuntaan</a:t>
            </a:r>
            <a:r>
              <a:rPr lang="fr-FR" dirty="0" smtClean="0"/>
              <a:t> </a:t>
            </a:r>
            <a:r>
              <a:rPr lang="fr-FR" dirty="0" err="1" smtClean="0"/>
              <a:t>tulee</a:t>
            </a:r>
            <a:r>
              <a:rPr lang="fr-FR" dirty="0" smtClean="0"/>
              <a:t>, </a:t>
            </a:r>
            <a:r>
              <a:rPr lang="fr-FR" dirty="0" err="1" smtClean="0"/>
              <a:t>agentti</a:t>
            </a:r>
            <a:r>
              <a:rPr lang="fr-FR" dirty="0" smtClean="0"/>
              <a:t> </a:t>
            </a:r>
            <a:r>
              <a:rPr lang="fr-FR" dirty="0" err="1" smtClean="0"/>
              <a:t>Kaapo</a:t>
            </a:r>
            <a:r>
              <a:rPr lang="fr-FR" dirty="0" smtClean="0"/>
              <a:t> </a:t>
            </a:r>
            <a:r>
              <a:rPr lang="fr-FR" dirty="0" err="1" smtClean="0"/>
              <a:t>selvitti</a:t>
            </a:r>
            <a:r>
              <a:rPr lang="fr-FR" dirty="0" smtClean="0"/>
              <a:t> </a:t>
            </a:r>
            <a:r>
              <a:rPr lang="fr-FR" dirty="0" err="1" smtClean="0"/>
              <a:t>meille</a:t>
            </a:r>
            <a:r>
              <a:rPr lang="fr-FR" dirty="0" smtClean="0"/>
              <a:t> </a:t>
            </a:r>
            <a:r>
              <a:rPr lang="fr-FR" dirty="0" err="1" smtClean="0"/>
              <a:t>oravien</a:t>
            </a:r>
            <a:r>
              <a:rPr lang="fr-FR" dirty="0" smtClean="0"/>
              <a:t> </a:t>
            </a:r>
            <a:r>
              <a:rPr lang="fr-FR" dirty="0" err="1" smtClean="0"/>
              <a:t>elämää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 descr="G:\A CP-CE1\CP CE1 1\Année 2016 2017\QLM\Seurasaari\Photos faune et flore\20160830_141534.jpg"/>
          <p:cNvPicPr>
            <a:picLocks noChangeAspect="1" noChangeArrowheads="1"/>
          </p:cNvPicPr>
          <p:nvPr/>
        </p:nvPicPr>
        <p:blipFill>
          <a:blip r:embed="rId2" cstate="print"/>
          <a:srcRect r="20688" b="1956"/>
          <a:stretch>
            <a:fillRect/>
          </a:stretch>
        </p:blipFill>
        <p:spPr bwMode="auto">
          <a:xfrm rot="10800000">
            <a:off x="755576" y="2996952"/>
            <a:ext cx="3892065" cy="360849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860033" y="3212976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Hän</a:t>
            </a:r>
            <a:r>
              <a:rPr lang="fr-FR" dirty="0" smtClean="0"/>
              <a:t> </a:t>
            </a:r>
            <a:r>
              <a:rPr lang="fr-FR" dirty="0" err="1" smtClean="0"/>
              <a:t>todellakin</a:t>
            </a:r>
            <a:r>
              <a:rPr lang="fr-FR" dirty="0" smtClean="0"/>
              <a:t> </a:t>
            </a:r>
            <a:r>
              <a:rPr lang="fr-FR" dirty="0" err="1" smtClean="0"/>
              <a:t>sai</a:t>
            </a:r>
            <a:r>
              <a:rPr lang="fr-FR" dirty="0" smtClean="0"/>
              <a:t> </a:t>
            </a:r>
            <a:r>
              <a:rPr lang="fr-FR" dirty="0" err="1" smtClean="0"/>
              <a:t>Lähettiläs</a:t>
            </a:r>
            <a:r>
              <a:rPr lang="fr-FR" dirty="0" smtClean="0"/>
              <a:t> </a:t>
            </a:r>
            <a:r>
              <a:rPr lang="fr-FR" dirty="0" err="1" smtClean="0"/>
              <a:t>Oravalta</a:t>
            </a:r>
            <a:r>
              <a:rPr lang="fr-FR" dirty="0" smtClean="0"/>
              <a:t> </a:t>
            </a:r>
            <a:r>
              <a:rPr lang="fr-FR" dirty="0" err="1" smtClean="0"/>
              <a:t>selville</a:t>
            </a:r>
            <a:r>
              <a:rPr lang="fr-FR" dirty="0" smtClean="0"/>
              <a:t>, </a:t>
            </a:r>
            <a:r>
              <a:rPr lang="fr-FR" dirty="0" err="1" smtClean="0"/>
              <a:t>että</a:t>
            </a:r>
            <a:r>
              <a:rPr lang="fr-FR" dirty="0" smtClean="0"/>
              <a:t> </a:t>
            </a:r>
            <a:r>
              <a:rPr lang="fr-FR" dirty="0" err="1" smtClean="0"/>
              <a:t>talvi</a:t>
            </a:r>
            <a:r>
              <a:rPr lang="fr-FR" dirty="0" smtClean="0"/>
              <a:t> </a:t>
            </a:r>
            <a:r>
              <a:rPr lang="fr-FR" dirty="0" err="1" smtClean="0"/>
              <a:t>lähestyy</a:t>
            </a:r>
            <a:r>
              <a:rPr lang="fr-FR" dirty="0" smtClean="0"/>
              <a:t> </a:t>
            </a:r>
            <a:r>
              <a:rPr lang="fr-FR" dirty="0" err="1" smtClean="0"/>
              <a:t>ja</a:t>
            </a:r>
            <a:r>
              <a:rPr lang="fr-FR" dirty="0" smtClean="0"/>
              <a:t> on </a:t>
            </a:r>
            <a:r>
              <a:rPr lang="fr-FR" dirty="0" err="1" smtClean="0"/>
              <a:t>korkea</a:t>
            </a:r>
            <a:r>
              <a:rPr lang="fr-FR" dirty="0" smtClean="0"/>
              <a:t> </a:t>
            </a:r>
            <a:r>
              <a:rPr lang="fr-FR" dirty="0" err="1" smtClean="0"/>
              <a:t>aika</a:t>
            </a:r>
            <a:r>
              <a:rPr lang="fr-FR" dirty="0" smtClean="0"/>
              <a:t> </a:t>
            </a:r>
            <a:r>
              <a:rPr lang="fr-FR" dirty="0" err="1" smtClean="0"/>
              <a:t>hoitaa</a:t>
            </a:r>
            <a:r>
              <a:rPr lang="fr-FR" dirty="0" smtClean="0"/>
              <a:t> </a:t>
            </a:r>
            <a:r>
              <a:rPr lang="fr-FR" dirty="0" err="1" smtClean="0"/>
              <a:t>talven</a:t>
            </a:r>
            <a:r>
              <a:rPr lang="fr-FR" dirty="0" smtClean="0"/>
              <a:t> </a:t>
            </a:r>
            <a:r>
              <a:rPr lang="fr-FR" dirty="0" err="1" smtClean="0"/>
              <a:t>ruokavarastot</a:t>
            </a:r>
            <a:r>
              <a:rPr lang="fr-FR" dirty="0" smtClean="0"/>
              <a:t> </a:t>
            </a:r>
            <a:r>
              <a:rPr lang="fr-FR" dirty="0" err="1" smtClean="0"/>
              <a:t>kuntoon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err="1" smtClean="0"/>
              <a:t>Muonitus</a:t>
            </a:r>
            <a:r>
              <a:rPr lang="fr-FR" dirty="0" smtClean="0"/>
              <a:t> </a:t>
            </a:r>
            <a:r>
              <a:rPr lang="fr-FR" dirty="0" err="1" smtClean="0"/>
              <a:t>olisi</a:t>
            </a:r>
            <a:r>
              <a:rPr lang="fr-FR" dirty="0" smtClean="0"/>
              <a:t> </a:t>
            </a:r>
            <a:r>
              <a:rPr lang="fr-FR" dirty="0" err="1" smtClean="0"/>
              <a:t>tervetullutta</a:t>
            </a:r>
            <a:r>
              <a:rPr lang="fr-FR" dirty="0" smtClean="0"/>
              <a:t>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Eläimistöasiaa</a:t>
            </a:r>
            <a:r>
              <a:rPr lang="fr-FR" dirty="0" smtClean="0"/>
              <a:t> </a:t>
            </a:r>
            <a:r>
              <a:rPr lang="fr-FR" dirty="0" err="1" smtClean="0"/>
              <a:t>edelleen</a:t>
            </a:r>
            <a:r>
              <a:rPr lang="fr-FR" dirty="0" smtClean="0"/>
              <a:t>, </a:t>
            </a:r>
            <a:r>
              <a:rPr lang="fr-FR" dirty="0" err="1" smtClean="0"/>
              <a:t>etanat</a:t>
            </a:r>
            <a:r>
              <a:rPr lang="fr-FR" dirty="0" smtClean="0"/>
              <a:t> </a:t>
            </a:r>
            <a:r>
              <a:rPr lang="fr-FR" dirty="0" err="1" smtClean="0"/>
              <a:t>ilmaisivat</a:t>
            </a:r>
            <a:r>
              <a:rPr lang="fr-FR" dirty="0" smtClean="0"/>
              <a:t> </a:t>
            </a:r>
            <a:r>
              <a:rPr lang="fr-FR" dirty="0" err="1" smtClean="0"/>
              <a:t>samanlaisia</a:t>
            </a:r>
            <a:r>
              <a:rPr lang="fr-FR" dirty="0" smtClean="0"/>
              <a:t> </a:t>
            </a:r>
            <a:r>
              <a:rPr lang="fr-FR" dirty="0" err="1" smtClean="0"/>
              <a:t>muonituspyyntöjä</a:t>
            </a:r>
            <a:r>
              <a:rPr lang="fr-FR" dirty="0" smtClean="0"/>
              <a:t> </a:t>
            </a:r>
            <a:r>
              <a:rPr lang="fr-FR" dirty="0" err="1" smtClean="0"/>
              <a:t>etsivä</a:t>
            </a:r>
            <a:r>
              <a:rPr lang="fr-FR" dirty="0" smtClean="0"/>
              <a:t> </a:t>
            </a:r>
            <a:r>
              <a:rPr lang="fr-FR" dirty="0" err="1" smtClean="0"/>
              <a:t>Esmelle</a:t>
            </a:r>
            <a:r>
              <a:rPr lang="fr-FR" dirty="0" smtClean="0"/>
              <a:t>: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700808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Jotkut</a:t>
            </a:r>
            <a:r>
              <a:rPr lang="fr-FR" dirty="0" smtClean="0"/>
              <a:t> </a:t>
            </a:r>
            <a:r>
              <a:rPr lang="fr-FR" dirty="0" err="1" smtClean="0"/>
              <a:t>etanayksilöt</a:t>
            </a:r>
            <a:r>
              <a:rPr lang="fr-FR" dirty="0" smtClean="0"/>
              <a:t> </a:t>
            </a:r>
            <a:r>
              <a:rPr lang="fr-FR" dirty="0" err="1" smtClean="0"/>
              <a:t>anoivat</a:t>
            </a:r>
            <a:r>
              <a:rPr lang="fr-FR" dirty="0" smtClean="0"/>
              <a:t> </a:t>
            </a:r>
            <a:r>
              <a:rPr lang="fr-FR" dirty="0" err="1" smtClean="0"/>
              <a:t>jopa</a:t>
            </a:r>
            <a:r>
              <a:rPr lang="fr-FR" dirty="0" smtClean="0"/>
              <a:t> </a:t>
            </a:r>
            <a:r>
              <a:rPr lang="fr-FR" dirty="0" err="1" smtClean="0"/>
              <a:t>väliaikaista</a:t>
            </a:r>
            <a:r>
              <a:rPr lang="fr-FR" dirty="0" smtClean="0"/>
              <a:t> </a:t>
            </a:r>
            <a:r>
              <a:rPr lang="fr-FR" dirty="0" err="1" smtClean="0"/>
              <a:t>turvapaikkaa</a:t>
            </a:r>
            <a:r>
              <a:rPr lang="fr-FR" dirty="0" smtClean="0"/>
              <a:t> GS-CP-</a:t>
            </a:r>
            <a:r>
              <a:rPr lang="fr-FR" dirty="0" err="1" smtClean="0"/>
              <a:t>luokasta</a:t>
            </a:r>
            <a:r>
              <a:rPr lang="fr-FR" dirty="0" smtClean="0"/>
              <a:t>! </a:t>
            </a:r>
          </a:p>
          <a:p>
            <a:r>
              <a:rPr lang="fr-FR" dirty="0" err="1" smtClean="0"/>
              <a:t>Artikkelia</a:t>
            </a:r>
            <a:r>
              <a:rPr lang="fr-FR" dirty="0" smtClean="0"/>
              <a:t> </a:t>
            </a:r>
            <a:r>
              <a:rPr lang="fr-FR" dirty="0" err="1" smtClean="0"/>
              <a:t>kirjoitettaessa</a:t>
            </a:r>
            <a:r>
              <a:rPr lang="fr-FR" dirty="0" smtClean="0"/>
              <a:t>, </a:t>
            </a:r>
            <a:r>
              <a:rPr lang="fr-FR" dirty="0" err="1" smtClean="0"/>
              <a:t>voimme</a:t>
            </a:r>
            <a:r>
              <a:rPr lang="fr-FR" dirty="0" smtClean="0"/>
              <a:t> </a:t>
            </a:r>
            <a:r>
              <a:rPr lang="fr-FR" dirty="0" err="1" smtClean="0"/>
              <a:t>vakuuttaa</a:t>
            </a:r>
            <a:r>
              <a:rPr lang="fr-FR" dirty="0" smtClean="0"/>
              <a:t> teille, </a:t>
            </a:r>
            <a:r>
              <a:rPr lang="fr-FR" dirty="0" err="1" smtClean="0"/>
              <a:t>että</a:t>
            </a:r>
            <a:r>
              <a:rPr lang="fr-FR" dirty="0" smtClean="0"/>
              <a:t> </a:t>
            </a:r>
            <a:r>
              <a:rPr lang="fr-FR" dirty="0" err="1" smtClean="0"/>
              <a:t>nämä</a:t>
            </a:r>
            <a:r>
              <a:rPr lang="fr-FR" dirty="0" smtClean="0"/>
              <a:t> </a:t>
            </a:r>
            <a:r>
              <a:rPr lang="fr-FR" dirty="0" err="1" smtClean="0"/>
              <a:t>Seurasaaren</a:t>
            </a:r>
            <a:r>
              <a:rPr lang="fr-FR" dirty="0" smtClean="0"/>
              <a:t> </a:t>
            </a:r>
            <a:r>
              <a:rPr lang="fr-FR" dirty="0" err="1" smtClean="0"/>
              <a:t>entiset</a:t>
            </a:r>
            <a:r>
              <a:rPr lang="fr-FR" dirty="0" smtClean="0"/>
              <a:t> </a:t>
            </a:r>
            <a:r>
              <a:rPr lang="fr-FR" dirty="0" err="1" smtClean="0"/>
              <a:t>asukkaat</a:t>
            </a:r>
            <a:r>
              <a:rPr lang="fr-FR" dirty="0" smtClean="0"/>
              <a:t> </a:t>
            </a:r>
            <a:r>
              <a:rPr lang="fr-FR" dirty="0" err="1" smtClean="0"/>
              <a:t>voivat</a:t>
            </a:r>
            <a:r>
              <a:rPr lang="fr-FR" dirty="0" smtClean="0"/>
              <a:t> </a:t>
            </a:r>
            <a:r>
              <a:rPr lang="fr-FR" dirty="0" err="1" smtClean="0"/>
              <a:t>hyvin</a:t>
            </a:r>
            <a:r>
              <a:rPr lang="fr-FR" dirty="0" smtClean="0"/>
              <a:t>. </a:t>
            </a:r>
            <a:r>
              <a:rPr lang="fr-FR" dirty="0" err="1" smtClean="0"/>
              <a:t>Niitä</a:t>
            </a:r>
            <a:r>
              <a:rPr lang="fr-FR" dirty="0" smtClean="0"/>
              <a:t> </a:t>
            </a:r>
            <a:r>
              <a:rPr lang="fr-FR" dirty="0" err="1" smtClean="0"/>
              <a:t>syötetään</a:t>
            </a:r>
            <a:r>
              <a:rPr lang="fr-FR" dirty="0" smtClean="0"/>
              <a:t> </a:t>
            </a:r>
            <a:r>
              <a:rPr lang="fr-FR" dirty="0" err="1" smtClean="0"/>
              <a:t>hyvin</a:t>
            </a:r>
            <a:r>
              <a:rPr lang="fr-FR" dirty="0" smtClean="0"/>
              <a:t> </a:t>
            </a:r>
            <a:r>
              <a:rPr lang="fr-FR" dirty="0" err="1" smtClean="0"/>
              <a:t>ja</a:t>
            </a:r>
            <a:r>
              <a:rPr lang="fr-FR" dirty="0" smtClean="0"/>
              <a:t> ne </a:t>
            </a:r>
            <a:r>
              <a:rPr lang="fr-FR" dirty="0" err="1" smtClean="0"/>
              <a:t>ovat</a:t>
            </a:r>
            <a:r>
              <a:rPr lang="fr-FR" dirty="0" smtClean="0"/>
              <a:t> </a:t>
            </a:r>
            <a:r>
              <a:rPr lang="fr-FR" dirty="0" err="1" smtClean="0"/>
              <a:t>tiiviissä</a:t>
            </a:r>
            <a:r>
              <a:rPr lang="fr-FR" dirty="0" smtClean="0"/>
              <a:t> </a:t>
            </a:r>
            <a:r>
              <a:rPr lang="fr-FR" dirty="0" err="1" smtClean="0"/>
              <a:t>yhteistyössä</a:t>
            </a:r>
            <a:r>
              <a:rPr lang="fr-FR" dirty="0" smtClean="0"/>
              <a:t> </a:t>
            </a:r>
            <a:r>
              <a:rPr lang="fr-FR" dirty="0" err="1" smtClean="0"/>
              <a:t>luokan</a:t>
            </a:r>
            <a:r>
              <a:rPr lang="fr-FR" dirty="0" smtClean="0"/>
              <a:t> </a:t>
            </a:r>
            <a:r>
              <a:rPr lang="fr-FR" dirty="0" err="1" smtClean="0"/>
              <a:t>omien</a:t>
            </a:r>
            <a:r>
              <a:rPr lang="fr-FR" dirty="0" smtClean="0"/>
              <a:t> </a:t>
            </a:r>
            <a:r>
              <a:rPr lang="fr-FR" dirty="0" err="1" smtClean="0"/>
              <a:t>agenttien</a:t>
            </a:r>
            <a:r>
              <a:rPr lang="fr-FR" dirty="0" smtClean="0"/>
              <a:t> </a:t>
            </a:r>
            <a:r>
              <a:rPr lang="fr-FR" dirty="0" err="1" smtClean="0"/>
              <a:t>kanssa</a:t>
            </a:r>
            <a:r>
              <a:rPr lang="fr-FR" dirty="0" smtClean="0"/>
              <a:t> </a:t>
            </a:r>
            <a:r>
              <a:rPr lang="fr-FR" dirty="0" err="1" smtClean="0"/>
              <a:t>jopa</a:t>
            </a:r>
            <a:r>
              <a:rPr lang="fr-FR" dirty="0" smtClean="0"/>
              <a:t> </a:t>
            </a:r>
            <a:r>
              <a:rPr lang="fr-FR" dirty="0" err="1" smtClean="0"/>
              <a:t>paljastaneet</a:t>
            </a:r>
            <a:r>
              <a:rPr lang="fr-FR" dirty="0" smtClean="0"/>
              <a:t> </a:t>
            </a:r>
            <a:r>
              <a:rPr lang="fr-FR" dirty="0" err="1" smtClean="0"/>
              <a:t>vähitellen</a:t>
            </a:r>
            <a:r>
              <a:rPr lang="fr-FR" dirty="0" smtClean="0"/>
              <a:t> </a:t>
            </a:r>
            <a:r>
              <a:rPr lang="fr-FR" dirty="0" err="1" smtClean="0"/>
              <a:t>kaikki</a:t>
            </a:r>
            <a:r>
              <a:rPr lang="fr-FR" dirty="0" smtClean="0"/>
              <a:t> </a:t>
            </a:r>
            <a:r>
              <a:rPr lang="fr-FR" dirty="0" err="1" smtClean="0"/>
              <a:t>salansa</a:t>
            </a:r>
            <a:r>
              <a:rPr lang="fr-FR" dirty="0" smtClean="0"/>
              <a:t> </a:t>
            </a:r>
            <a:r>
              <a:rPr lang="fr-FR" dirty="0" err="1" smtClean="0"/>
              <a:t>ruokailuun</a:t>
            </a:r>
            <a:r>
              <a:rPr lang="fr-FR" dirty="0" smtClean="0"/>
              <a:t>, </a:t>
            </a:r>
            <a:r>
              <a:rPr lang="fr-FR" dirty="0" err="1" smtClean="0"/>
              <a:t>liikkumiseen</a:t>
            </a:r>
            <a:r>
              <a:rPr lang="fr-FR" dirty="0" smtClean="0"/>
              <a:t> </a:t>
            </a:r>
            <a:r>
              <a:rPr lang="fr-FR" dirty="0" err="1" smtClean="0"/>
              <a:t>ja</a:t>
            </a:r>
            <a:r>
              <a:rPr lang="fr-FR" dirty="0" smtClean="0"/>
              <a:t> </a:t>
            </a:r>
            <a:r>
              <a:rPr lang="fr-FR" dirty="0" err="1" smtClean="0"/>
              <a:t>kehittymiseen</a:t>
            </a:r>
            <a:r>
              <a:rPr lang="fr-FR" dirty="0"/>
              <a:t> </a:t>
            </a:r>
            <a:r>
              <a:rPr lang="fr-FR" dirty="0" err="1" smtClean="0"/>
              <a:t>liittyen</a:t>
            </a:r>
            <a:r>
              <a:rPr lang="fr-FR" dirty="0" smtClean="0"/>
              <a:t>. </a:t>
            </a:r>
            <a:endParaRPr lang="fr-FR" dirty="0"/>
          </a:p>
        </p:txBody>
      </p:sp>
      <p:pic>
        <p:nvPicPr>
          <p:cNvPr id="2050" name="Picture 2" descr="G:\A CP-CE1\CP CE1 1\Année 2016 2017\QLM\Seurasaari\Photos faune et flore\20160830_110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878713">
            <a:off x="683568" y="1700808"/>
            <a:ext cx="3680460" cy="276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Mitä</a:t>
            </a:r>
            <a:r>
              <a:rPr lang="fr-FR" dirty="0" smtClean="0"/>
              <a:t> </a:t>
            </a:r>
            <a:r>
              <a:rPr lang="fr-FR" dirty="0" err="1" smtClean="0"/>
              <a:t>kasvikuntaan</a:t>
            </a:r>
            <a:r>
              <a:rPr lang="fr-FR" dirty="0" smtClean="0"/>
              <a:t> </a:t>
            </a:r>
            <a:r>
              <a:rPr lang="fr-FR" dirty="0" err="1" smtClean="0"/>
              <a:t>tulee</a:t>
            </a:r>
            <a:r>
              <a:rPr lang="fr-FR" dirty="0" smtClean="0"/>
              <a:t>, CP-CE1-luokan </a:t>
            </a:r>
            <a:r>
              <a:rPr lang="fr-FR" dirty="0" err="1" smtClean="0"/>
              <a:t>etsivät</a:t>
            </a:r>
            <a:r>
              <a:rPr lang="fr-FR" dirty="0" smtClean="0"/>
              <a:t> </a:t>
            </a:r>
            <a:r>
              <a:rPr lang="fr-FR" dirty="0" err="1" smtClean="0"/>
              <a:t>kiinnittivät</a:t>
            </a:r>
            <a:r>
              <a:rPr lang="fr-FR" dirty="0" smtClean="0"/>
              <a:t> </a:t>
            </a:r>
            <a:r>
              <a:rPr lang="fr-FR" dirty="0" err="1" smtClean="0"/>
              <a:t>erityistä</a:t>
            </a:r>
            <a:r>
              <a:rPr lang="fr-FR" dirty="0" smtClean="0"/>
              <a:t> </a:t>
            </a:r>
            <a:r>
              <a:rPr lang="fr-FR" dirty="0" err="1" smtClean="0"/>
              <a:t>huomiota</a:t>
            </a:r>
            <a:r>
              <a:rPr lang="fr-FR" dirty="0" smtClean="0"/>
              <a:t> </a:t>
            </a:r>
            <a:r>
              <a:rPr lang="fr-FR" dirty="0" err="1" smtClean="0"/>
              <a:t>sieniin</a:t>
            </a:r>
            <a:r>
              <a:rPr lang="fr-FR" dirty="0" smtClean="0"/>
              <a:t>. </a:t>
            </a:r>
            <a:r>
              <a:rPr lang="fr-FR" dirty="0" err="1" smtClean="0"/>
              <a:t>Heidän</a:t>
            </a:r>
            <a:r>
              <a:rPr lang="fr-FR" dirty="0" smtClean="0"/>
              <a:t> </a:t>
            </a:r>
            <a:r>
              <a:rPr lang="fr-FR" dirty="0" err="1" smtClean="0"/>
              <a:t>täydellinen</a:t>
            </a:r>
            <a:r>
              <a:rPr lang="fr-FR" dirty="0" smtClean="0"/>
              <a:t> </a:t>
            </a:r>
            <a:r>
              <a:rPr lang="fr-FR" dirty="0" err="1" smtClean="0"/>
              <a:t>raporttinsa</a:t>
            </a:r>
            <a:r>
              <a:rPr lang="fr-FR" dirty="0" smtClean="0"/>
              <a:t> </a:t>
            </a:r>
            <a:r>
              <a:rPr lang="fr-FR" dirty="0" err="1" smtClean="0"/>
              <a:t>asiasta</a:t>
            </a:r>
            <a:r>
              <a:rPr lang="fr-FR" dirty="0" smtClean="0"/>
              <a:t> on </a:t>
            </a:r>
            <a:r>
              <a:rPr lang="fr-FR" dirty="0" err="1" smtClean="0"/>
              <a:t>luettavissa</a:t>
            </a:r>
            <a:r>
              <a:rPr lang="fr-FR" dirty="0" smtClean="0"/>
              <a:t> </a:t>
            </a:r>
            <a:r>
              <a:rPr lang="fr-FR" dirty="0" err="1" smtClean="0"/>
              <a:t>vihkoista</a:t>
            </a:r>
            <a:r>
              <a:rPr lang="fr-FR" dirty="0" smtClean="0"/>
              <a:t>.  (</a:t>
            </a:r>
            <a:r>
              <a:rPr lang="fr-FR" dirty="0" err="1" smtClean="0"/>
              <a:t>Huippusalainen</a:t>
            </a:r>
            <a:r>
              <a:rPr lang="fr-FR" dirty="0" smtClean="0"/>
              <a:t>)</a:t>
            </a:r>
          </a:p>
        </p:txBody>
      </p:sp>
      <p:pic>
        <p:nvPicPr>
          <p:cNvPr id="3074" name="Picture 2" descr="G:\A CP-CE1\CP CE1 1\Année 2016 2017\QLM\Seurasaari\Photos faune et flore\20160830_111016.jpg"/>
          <p:cNvPicPr>
            <a:picLocks noChangeAspect="1" noChangeArrowheads="1"/>
          </p:cNvPicPr>
          <p:nvPr/>
        </p:nvPicPr>
        <p:blipFill>
          <a:blip r:embed="rId2" cstate="print"/>
          <a:srcRect l="16726" t="32670" r="61769" b="38147"/>
          <a:stretch>
            <a:fillRect/>
          </a:stretch>
        </p:blipFill>
        <p:spPr bwMode="auto">
          <a:xfrm rot="10176725">
            <a:off x="3036355" y="2103844"/>
            <a:ext cx="3165932" cy="322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Jules </a:t>
            </a:r>
            <a:r>
              <a:rPr lang="fr-FR" dirty="0" err="1" smtClean="0"/>
              <a:t>Vernen</a:t>
            </a:r>
            <a:r>
              <a:rPr lang="fr-FR" dirty="0" smtClean="0"/>
              <a:t> </a:t>
            </a:r>
            <a:r>
              <a:rPr lang="fr-FR" dirty="0" err="1" smtClean="0"/>
              <a:t>salaisten</a:t>
            </a:r>
            <a:r>
              <a:rPr lang="fr-FR" dirty="0" smtClean="0"/>
              <a:t> </a:t>
            </a:r>
            <a:r>
              <a:rPr lang="fr-FR" dirty="0" err="1" smtClean="0"/>
              <a:t>agenttien</a:t>
            </a:r>
            <a:r>
              <a:rPr lang="fr-FR" dirty="0" smtClean="0"/>
              <a:t> </a:t>
            </a:r>
            <a:r>
              <a:rPr lang="fr-FR" dirty="0" err="1" smtClean="0"/>
              <a:t>tehtävänä</a:t>
            </a:r>
            <a:r>
              <a:rPr lang="fr-FR" dirty="0" smtClean="0"/>
              <a:t> </a:t>
            </a:r>
            <a:r>
              <a:rPr lang="fr-FR" dirty="0" err="1" smtClean="0"/>
              <a:t>oli</a:t>
            </a:r>
            <a:r>
              <a:rPr lang="fr-FR" dirty="0" smtClean="0"/>
              <a:t> </a:t>
            </a:r>
            <a:r>
              <a:rPr lang="fr-FR" dirty="0" err="1" smtClean="0"/>
              <a:t>myös</a:t>
            </a:r>
            <a:r>
              <a:rPr lang="fr-FR" dirty="0" smtClean="0"/>
              <a:t> </a:t>
            </a:r>
            <a:r>
              <a:rPr lang="fr-FR" dirty="0" err="1" smtClean="0"/>
              <a:t>tutkia</a:t>
            </a:r>
            <a:r>
              <a:rPr lang="fr-FR" dirty="0" smtClean="0"/>
              <a:t> </a:t>
            </a:r>
            <a:r>
              <a:rPr lang="fr-FR" dirty="0" err="1" smtClean="0"/>
              <a:t>mennyttä</a:t>
            </a:r>
            <a:r>
              <a:rPr lang="fr-FR" dirty="0" smtClean="0"/>
              <a:t> </a:t>
            </a:r>
            <a:r>
              <a:rPr lang="fr-FR" dirty="0" err="1" smtClean="0"/>
              <a:t>aikaa</a:t>
            </a:r>
            <a:r>
              <a:rPr lang="fr-FR" dirty="0" smtClean="0"/>
              <a:t> </a:t>
            </a:r>
            <a:r>
              <a:rPr lang="fr-FR" dirty="0" err="1" smtClean="0"/>
              <a:t>Suomessa</a:t>
            </a:r>
            <a:r>
              <a:rPr lang="fr-FR" dirty="0" smtClean="0"/>
              <a:t>, </a:t>
            </a:r>
            <a:r>
              <a:rPr lang="fr-FR" dirty="0" err="1" smtClean="0"/>
              <a:t>vaaroja</a:t>
            </a:r>
            <a:r>
              <a:rPr lang="fr-FR" dirty="0" smtClean="0"/>
              <a:t> </a:t>
            </a:r>
            <a:r>
              <a:rPr lang="fr-FR" dirty="0" err="1" smtClean="0"/>
              <a:t>kaihtamatta</a:t>
            </a:r>
            <a:r>
              <a:rPr lang="fr-FR" dirty="0" smtClean="0"/>
              <a:t>. </a:t>
            </a:r>
            <a:r>
              <a:rPr lang="fr-FR" dirty="0" err="1" smtClean="0"/>
              <a:t>Tehtävä</a:t>
            </a:r>
            <a:r>
              <a:rPr lang="fr-FR" dirty="0" smtClean="0"/>
              <a:t> </a:t>
            </a:r>
            <a:r>
              <a:rPr lang="fr-FR" dirty="0" err="1" smtClean="0"/>
              <a:t>vei</a:t>
            </a:r>
            <a:r>
              <a:rPr lang="fr-FR" dirty="0" smtClean="0"/>
              <a:t> </a:t>
            </a:r>
            <a:r>
              <a:rPr lang="fr-FR" dirty="0" err="1" smtClean="0"/>
              <a:t>agenttimme</a:t>
            </a:r>
            <a:r>
              <a:rPr lang="fr-FR" dirty="0" smtClean="0"/>
              <a:t> …. </a:t>
            </a:r>
          </a:p>
        </p:txBody>
      </p:sp>
      <p:pic>
        <p:nvPicPr>
          <p:cNvPr id="4098" name="Picture 2" descr="G:\A CP-CE1\CP CE1 1\Année 2016 2017\QLM\Seurasaari\Eleves\20160830_114350_resized.jpg"/>
          <p:cNvPicPr>
            <a:picLocks noChangeAspect="1" noChangeArrowheads="1"/>
          </p:cNvPicPr>
          <p:nvPr/>
        </p:nvPicPr>
        <p:blipFill>
          <a:blip r:embed="rId2" cstate="print"/>
          <a:srcRect r="8722"/>
          <a:stretch>
            <a:fillRect/>
          </a:stretch>
        </p:blipFill>
        <p:spPr bwMode="auto">
          <a:xfrm rot="5400000">
            <a:off x="32149" y="2280229"/>
            <a:ext cx="4520958" cy="2786053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331640" y="6021288"/>
            <a:ext cx="1061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Kirkkoon</a:t>
            </a:r>
            <a:r>
              <a:rPr lang="fr-FR" dirty="0" smtClean="0"/>
              <a:t>,</a:t>
            </a:r>
            <a:endParaRPr lang="fr-FR" dirty="0"/>
          </a:p>
        </p:txBody>
      </p:sp>
      <p:pic>
        <p:nvPicPr>
          <p:cNvPr id="4099" name="Picture 3" descr="G:\A CP-CE1\CP CE1 1\Année 2016 2017\QLM\Seurasaari\Eleves\20160830_115732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33417" y="2135535"/>
            <a:ext cx="3962400" cy="22288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372200" y="5373216"/>
            <a:ext cx="1837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1700-1800-luvun </a:t>
            </a:r>
          </a:p>
          <a:p>
            <a:r>
              <a:rPr lang="fr-FR" dirty="0" err="1" smtClean="0"/>
              <a:t>maatilalle</a:t>
            </a:r>
            <a:r>
              <a:rPr lang="fr-FR" dirty="0" smtClean="0"/>
              <a:t>,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Mutta</a:t>
            </a:r>
            <a:r>
              <a:rPr lang="fr-FR" dirty="0" smtClean="0"/>
              <a:t> </a:t>
            </a:r>
            <a:r>
              <a:rPr lang="fr-FR" dirty="0" err="1" smtClean="0"/>
              <a:t>myös</a:t>
            </a: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491880" y="5733256"/>
            <a:ext cx="226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1800-luvun </a:t>
            </a:r>
            <a:r>
              <a:rPr lang="fr-FR" dirty="0" err="1" smtClean="0"/>
              <a:t>kartanoon</a:t>
            </a:r>
            <a:endParaRPr lang="fr-FR" dirty="0"/>
          </a:p>
        </p:txBody>
      </p:sp>
      <p:pic>
        <p:nvPicPr>
          <p:cNvPr id="5122" name="Picture 2" descr="G:\A CP-CE1\CP CE1 1\Année 2016 2017\QLM\Seurasaari\Eleves\20160830_134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28754">
            <a:off x="539552" y="1340768"/>
            <a:ext cx="4416552" cy="3312414"/>
          </a:xfrm>
          <a:prstGeom prst="rect">
            <a:avLst/>
          </a:prstGeom>
          <a:noFill/>
        </p:spPr>
      </p:pic>
      <p:pic>
        <p:nvPicPr>
          <p:cNvPr id="5123" name="Picture 3" descr="G:\A CP-CE1\CP CE1 1\Année 2016 2017\QLM\Seurasaari\Eleves\20160830_140619_resized.jpg"/>
          <p:cNvPicPr>
            <a:picLocks noChangeAspect="1" noChangeArrowheads="1"/>
          </p:cNvPicPr>
          <p:nvPr/>
        </p:nvPicPr>
        <p:blipFill>
          <a:blip r:embed="rId3" cstate="print"/>
          <a:srcRect t="969" r="8359"/>
          <a:stretch>
            <a:fillRect/>
          </a:stretch>
        </p:blipFill>
        <p:spPr bwMode="auto">
          <a:xfrm rot="5682876">
            <a:off x="4546979" y="1149766"/>
            <a:ext cx="4902035" cy="2979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Ja</a:t>
            </a:r>
            <a:r>
              <a:rPr lang="fr-FR" dirty="0" smtClean="0"/>
              <a:t> </a:t>
            </a:r>
            <a:r>
              <a:rPr lang="fr-FR" dirty="0" err="1" smtClean="0"/>
              <a:t>vielä</a:t>
            </a:r>
            <a:r>
              <a:rPr lang="fr-FR" dirty="0" smtClean="0"/>
              <a:t> 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491880" y="5733256"/>
            <a:ext cx="526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1800-luvulta </a:t>
            </a:r>
            <a:r>
              <a:rPr lang="fr-FR" dirty="0" err="1" smtClean="0"/>
              <a:t>peräisin</a:t>
            </a:r>
            <a:r>
              <a:rPr lang="fr-FR" dirty="0" smtClean="0"/>
              <a:t> </a:t>
            </a:r>
            <a:r>
              <a:rPr lang="fr-FR" dirty="0" err="1" smtClean="0"/>
              <a:t>olevalle</a:t>
            </a:r>
            <a:r>
              <a:rPr lang="fr-FR" dirty="0" smtClean="0"/>
              <a:t>, </a:t>
            </a:r>
            <a:r>
              <a:rPr lang="fr-FR" dirty="0" err="1" smtClean="0"/>
              <a:t>maatilalle</a:t>
            </a:r>
            <a:r>
              <a:rPr lang="fr-FR" dirty="0" smtClean="0"/>
              <a:t>, Antin </a:t>
            </a:r>
            <a:r>
              <a:rPr lang="fr-FR" dirty="0" err="1" smtClean="0"/>
              <a:t>talolle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 descr="G:\A CP-CE1\CP CE1 1\Année 2016 2017\QLM\Seurasaari\Edifices\20160830_130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7544" y="2204864"/>
            <a:ext cx="4661916" cy="3496437"/>
          </a:xfrm>
          <a:prstGeom prst="rect">
            <a:avLst/>
          </a:prstGeom>
          <a:noFill/>
        </p:spPr>
      </p:pic>
      <p:pic>
        <p:nvPicPr>
          <p:cNvPr id="6147" name="Picture 3" descr="G:\A CP-CE1\CP CE1 1\Année 2016 2017\QLM\Seurasaari\Edifices\20160830_13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606467">
            <a:off x="4932040" y="332656"/>
            <a:ext cx="3680460" cy="2760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Jos te </a:t>
            </a:r>
            <a:r>
              <a:rPr lang="fr-FR" dirty="0" err="1" smtClean="0"/>
              <a:t>ette</a:t>
            </a:r>
            <a:r>
              <a:rPr lang="fr-FR" dirty="0" smtClean="0"/>
              <a:t> </a:t>
            </a:r>
            <a:r>
              <a:rPr lang="fr-FR" dirty="0" err="1" smtClean="0"/>
              <a:t>tunne</a:t>
            </a:r>
            <a:r>
              <a:rPr lang="fr-FR" dirty="0" smtClean="0"/>
              <a:t> </a:t>
            </a:r>
            <a:r>
              <a:rPr lang="fr-FR" dirty="0" err="1" smtClean="0"/>
              <a:t>näitä</a:t>
            </a:r>
            <a:r>
              <a:rPr lang="fr-FR" dirty="0" smtClean="0"/>
              <a:t> </a:t>
            </a:r>
            <a:r>
              <a:rPr lang="fr-FR" dirty="0" err="1" smtClean="0"/>
              <a:t>kaikkia</a:t>
            </a:r>
            <a:r>
              <a:rPr lang="fr-FR" dirty="0" smtClean="0"/>
              <a:t> </a:t>
            </a:r>
            <a:r>
              <a:rPr lang="fr-FR" dirty="0" err="1" smtClean="0"/>
              <a:t>esineitä</a:t>
            </a:r>
            <a:r>
              <a:rPr lang="fr-FR" dirty="0" smtClean="0"/>
              <a:t> / </a:t>
            </a:r>
            <a:r>
              <a:rPr lang="fr-FR" dirty="0" err="1" smtClean="0"/>
              <a:t>asioita</a:t>
            </a:r>
            <a:r>
              <a:rPr lang="fr-FR" dirty="0" smtClean="0"/>
              <a:t>, </a:t>
            </a:r>
            <a:r>
              <a:rPr lang="fr-FR" dirty="0" err="1" smtClean="0"/>
              <a:t>olkaa</a:t>
            </a:r>
            <a:r>
              <a:rPr lang="fr-FR" dirty="0" smtClean="0"/>
              <a:t> </a:t>
            </a:r>
            <a:r>
              <a:rPr lang="fr-FR" dirty="0" err="1" smtClean="0"/>
              <a:t>hyvä</a:t>
            </a:r>
            <a:r>
              <a:rPr lang="fr-FR" dirty="0" smtClean="0"/>
              <a:t> </a:t>
            </a:r>
            <a:r>
              <a:rPr lang="fr-FR" dirty="0" err="1" smtClean="0"/>
              <a:t>ja</a:t>
            </a:r>
            <a:r>
              <a:rPr lang="fr-FR" dirty="0" smtClean="0"/>
              <a:t> </a:t>
            </a:r>
            <a:r>
              <a:rPr lang="fr-FR" dirty="0" err="1" smtClean="0"/>
              <a:t>tiedustelkaa</a:t>
            </a:r>
            <a:r>
              <a:rPr lang="fr-FR" dirty="0" smtClean="0"/>
              <a:t> </a:t>
            </a:r>
            <a:r>
              <a:rPr lang="fr-FR" dirty="0" err="1" smtClean="0"/>
              <a:t>lempiagentiltanne</a:t>
            </a:r>
            <a:r>
              <a:rPr lang="fr-FR" dirty="0" smtClean="0"/>
              <a:t>, </a:t>
            </a:r>
            <a:r>
              <a:rPr lang="fr-FR" dirty="0" err="1" smtClean="0"/>
              <a:t>hän</a:t>
            </a:r>
            <a:r>
              <a:rPr lang="fr-FR" dirty="0" smtClean="0"/>
              <a:t> </a:t>
            </a:r>
            <a:r>
              <a:rPr lang="fr-FR" dirty="0" err="1" smtClean="0"/>
              <a:t>osaa</a:t>
            </a:r>
            <a:r>
              <a:rPr lang="fr-FR" dirty="0" smtClean="0"/>
              <a:t> </a:t>
            </a:r>
            <a:r>
              <a:rPr lang="fr-FR" dirty="0" err="1" smtClean="0"/>
              <a:t>varmasti</a:t>
            </a:r>
            <a:r>
              <a:rPr lang="fr-FR" dirty="0" smtClean="0"/>
              <a:t> </a:t>
            </a:r>
            <a:r>
              <a:rPr lang="fr-FR" dirty="0" err="1" smtClean="0"/>
              <a:t>kertoa</a:t>
            </a:r>
            <a:r>
              <a:rPr lang="fr-FR" dirty="0" smtClean="0"/>
              <a:t> teille </a:t>
            </a:r>
            <a:r>
              <a:rPr lang="fr-FR" dirty="0" err="1" smtClean="0"/>
              <a:t>niiden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käyttötarkoituksen</a:t>
            </a:r>
            <a:r>
              <a:rPr lang="fr-FR" dirty="0" smtClean="0"/>
              <a:t>….</a:t>
            </a:r>
          </a:p>
        </p:txBody>
      </p:sp>
      <p:pic>
        <p:nvPicPr>
          <p:cNvPr id="7" name="Picture 6" descr="G:\A CP-CE1\CP CE1 1\Année 2016 2017\QLM\Seurasaari\Edifices\20160830_115332.jpg"/>
          <p:cNvPicPr>
            <a:picLocks noChangeAspect="1" noChangeArrowheads="1"/>
          </p:cNvPicPr>
          <p:nvPr/>
        </p:nvPicPr>
        <p:blipFill>
          <a:blip r:embed="rId2" cstate="print"/>
          <a:srcRect l="7776" t="8412" r="30078" b="37365"/>
          <a:stretch>
            <a:fillRect/>
          </a:stretch>
        </p:blipFill>
        <p:spPr bwMode="auto">
          <a:xfrm rot="10111066">
            <a:off x="467544" y="1628800"/>
            <a:ext cx="2287259" cy="1496742"/>
          </a:xfrm>
          <a:prstGeom prst="rect">
            <a:avLst/>
          </a:prstGeom>
          <a:noFill/>
        </p:spPr>
      </p:pic>
      <p:pic>
        <p:nvPicPr>
          <p:cNvPr id="8" name="Picture 5" descr="G:\A CP-CE1\CP CE1 1\Année 2016 2017\QLM\Seurasaari\Edifices\20160830_115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997226">
            <a:off x="5892472" y="1200143"/>
            <a:ext cx="2453640" cy="1840230"/>
          </a:xfrm>
          <a:prstGeom prst="rect">
            <a:avLst/>
          </a:prstGeom>
          <a:noFill/>
        </p:spPr>
      </p:pic>
      <p:pic>
        <p:nvPicPr>
          <p:cNvPr id="9" name="Picture 9" descr="G:\A CP-CE1\CP CE1 1\Année 2016 2017\QLM\Seurasaari\Edifices\20160830_1323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987824" y="1484784"/>
            <a:ext cx="2453640" cy="1840230"/>
          </a:xfrm>
          <a:prstGeom prst="rect">
            <a:avLst/>
          </a:prstGeom>
          <a:noFill/>
        </p:spPr>
      </p:pic>
      <p:pic>
        <p:nvPicPr>
          <p:cNvPr id="10" name="Picture 7" descr="G:\A CP-CE1\CP CE1 1\Année 2016 2017\QLM\Seurasaari\Edifices\20160830_115352.jpg"/>
          <p:cNvPicPr>
            <a:picLocks noChangeAspect="1" noChangeArrowheads="1"/>
          </p:cNvPicPr>
          <p:nvPr/>
        </p:nvPicPr>
        <p:blipFill>
          <a:blip r:embed="rId5" cstate="print"/>
          <a:srcRect l="1320" r="12765"/>
          <a:stretch>
            <a:fillRect/>
          </a:stretch>
        </p:blipFill>
        <p:spPr bwMode="auto">
          <a:xfrm rot="10800000">
            <a:off x="474541" y="3606317"/>
            <a:ext cx="2318849" cy="2024253"/>
          </a:xfrm>
          <a:prstGeom prst="rect">
            <a:avLst/>
          </a:prstGeom>
          <a:noFill/>
        </p:spPr>
      </p:pic>
      <p:pic>
        <p:nvPicPr>
          <p:cNvPr id="11" name="Picture 5" descr="G:\A CP-CE1\CP CE1 1\Année 2016 2017\QLM\Seurasaari\Edifices\20160830_133604.jpg"/>
          <p:cNvPicPr>
            <a:picLocks noChangeAspect="1" noChangeArrowheads="1"/>
          </p:cNvPicPr>
          <p:nvPr/>
        </p:nvPicPr>
        <p:blipFill>
          <a:blip r:embed="rId6" cstate="print"/>
          <a:srcRect l="66171" t="40104" r="7483" b="21715"/>
          <a:stretch>
            <a:fillRect/>
          </a:stretch>
        </p:blipFill>
        <p:spPr bwMode="auto">
          <a:xfrm rot="5400000">
            <a:off x="3116014" y="3444826"/>
            <a:ext cx="1292872" cy="1405236"/>
          </a:xfrm>
          <a:prstGeom prst="rect">
            <a:avLst/>
          </a:prstGeom>
          <a:noFill/>
        </p:spPr>
      </p:pic>
      <p:pic>
        <p:nvPicPr>
          <p:cNvPr id="12" name="Picture 3" descr="G:\A CP-CE1\CP CE1 1\Année 2016 2017\QLM\Seurasaari\Edifices\20160830_1323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82836">
            <a:off x="6628183" y="4262408"/>
            <a:ext cx="2453640" cy="1840230"/>
          </a:xfrm>
          <a:prstGeom prst="rect">
            <a:avLst/>
          </a:prstGeom>
          <a:noFill/>
        </p:spPr>
      </p:pic>
      <p:pic>
        <p:nvPicPr>
          <p:cNvPr id="7170" name="Picture 2" descr="G:\A CP-CE1\CP CE1 1\Année 2016 2017\QLM\Seurasaari\Edifices\20160719_110525.jpg"/>
          <p:cNvPicPr>
            <a:picLocks noChangeAspect="1" noChangeArrowheads="1"/>
          </p:cNvPicPr>
          <p:nvPr/>
        </p:nvPicPr>
        <p:blipFill>
          <a:blip r:embed="rId8" cstate="print"/>
          <a:srcRect l="12471" t="17215" r="20981" b="17802"/>
          <a:stretch>
            <a:fillRect/>
          </a:stretch>
        </p:blipFill>
        <p:spPr bwMode="auto">
          <a:xfrm rot="5400000">
            <a:off x="4223680" y="4066641"/>
            <a:ext cx="2612557" cy="1913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2969568"/>
            <a:ext cx="6400800" cy="3888432"/>
          </a:xfrm>
        </p:spPr>
        <p:txBody>
          <a:bodyPr>
            <a:normAutofit/>
          </a:bodyPr>
          <a:lstStyle/>
          <a:p>
            <a:pPr algn="l"/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>
              <a:buFontTx/>
              <a:buChar char="-"/>
            </a:pPr>
            <a:endParaRPr lang="fr-F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54020" y="548680"/>
            <a:ext cx="7495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Ja</a:t>
            </a:r>
            <a:r>
              <a:rPr lang="fr-FR" dirty="0" smtClean="0"/>
              <a:t> </a:t>
            </a:r>
            <a:r>
              <a:rPr lang="fr-FR" dirty="0" err="1" smtClean="0"/>
              <a:t>jos</a:t>
            </a:r>
            <a:r>
              <a:rPr lang="fr-FR" dirty="0" smtClean="0"/>
              <a:t> </a:t>
            </a:r>
            <a:r>
              <a:rPr lang="fr-FR" dirty="0" err="1" smtClean="0"/>
              <a:t>taas</a:t>
            </a:r>
            <a:r>
              <a:rPr lang="fr-FR" dirty="0" smtClean="0"/>
              <a:t> </a:t>
            </a:r>
            <a:r>
              <a:rPr lang="fr-FR" dirty="0" err="1" smtClean="0"/>
              <a:t>teillä</a:t>
            </a:r>
            <a:r>
              <a:rPr lang="fr-FR" dirty="0" smtClean="0"/>
              <a:t>, </a:t>
            </a:r>
            <a:r>
              <a:rPr lang="fr-FR" dirty="0" err="1" smtClean="0"/>
              <a:t>hyvät</a:t>
            </a:r>
            <a:r>
              <a:rPr lang="fr-FR" dirty="0" smtClean="0"/>
              <a:t> </a:t>
            </a:r>
            <a:r>
              <a:rPr lang="fr-FR" dirty="0" err="1" smtClean="0"/>
              <a:t>vanhemmat</a:t>
            </a:r>
            <a:r>
              <a:rPr lang="fr-FR" dirty="0" smtClean="0"/>
              <a:t>, on </a:t>
            </a:r>
            <a:r>
              <a:rPr lang="fr-FR" dirty="0" err="1" smtClean="0"/>
              <a:t>hallussanne</a:t>
            </a:r>
            <a:r>
              <a:rPr lang="fr-FR" dirty="0" smtClean="0"/>
              <a:t> </a:t>
            </a:r>
            <a:r>
              <a:rPr lang="fr-FR" dirty="0" err="1" smtClean="0"/>
              <a:t>jotain</a:t>
            </a:r>
            <a:r>
              <a:rPr lang="fr-FR" dirty="0" smtClean="0"/>
              <a:t> </a:t>
            </a:r>
            <a:r>
              <a:rPr lang="fr-FR" dirty="0" err="1" smtClean="0"/>
              <a:t>huippusalaista</a:t>
            </a:r>
            <a:r>
              <a:rPr lang="fr-FR" dirty="0" smtClean="0"/>
              <a:t> </a:t>
            </a:r>
            <a:r>
              <a:rPr lang="fr-FR" dirty="0" err="1" smtClean="0"/>
              <a:t>lisätietoa</a:t>
            </a:r>
            <a:r>
              <a:rPr lang="fr-FR" dirty="0" smtClean="0"/>
              <a:t>, </a:t>
            </a:r>
            <a:r>
              <a:rPr lang="fr-FR" dirty="0" err="1" smtClean="0"/>
              <a:t>voitte</a:t>
            </a:r>
            <a:r>
              <a:rPr lang="fr-FR" dirty="0" smtClean="0"/>
              <a:t> </a:t>
            </a:r>
            <a:r>
              <a:rPr lang="fr-FR" dirty="0" err="1" smtClean="0"/>
              <a:t>välittää</a:t>
            </a:r>
            <a:r>
              <a:rPr lang="fr-FR" dirty="0" smtClean="0"/>
              <a:t> sen </a:t>
            </a:r>
            <a:r>
              <a:rPr lang="fr-FR" dirty="0" err="1" smtClean="0"/>
              <a:t>agenteillemme</a:t>
            </a:r>
            <a:r>
              <a:rPr lang="fr-FR" dirty="0" smtClean="0"/>
              <a:t>. </a:t>
            </a:r>
            <a:r>
              <a:rPr lang="fr-FR" dirty="0" err="1" smtClean="0"/>
              <a:t>Ilahtuisimme</a:t>
            </a:r>
            <a:r>
              <a:rPr lang="fr-FR" dirty="0" smtClean="0"/>
              <a:t> </a:t>
            </a:r>
            <a:r>
              <a:rPr lang="fr-FR" dirty="0" err="1" smtClean="0"/>
              <a:t>uusista</a:t>
            </a:r>
            <a:r>
              <a:rPr lang="fr-FR" dirty="0" smtClean="0"/>
              <a:t> </a:t>
            </a:r>
            <a:r>
              <a:rPr lang="fr-FR" dirty="0" err="1" smtClean="0"/>
              <a:t>tiedoista</a:t>
            </a:r>
            <a:r>
              <a:rPr lang="fr-FR" dirty="0" smtClean="0"/>
              <a:t>.  </a:t>
            </a:r>
            <a:r>
              <a:rPr lang="fr-FR" dirty="0" err="1" smtClean="0"/>
              <a:t>Agenttien</a:t>
            </a:r>
            <a:r>
              <a:rPr lang="fr-FR" dirty="0" smtClean="0"/>
              <a:t> </a:t>
            </a:r>
            <a:r>
              <a:rPr lang="fr-FR" dirty="0" err="1" smtClean="0"/>
              <a:t>tunnistusta</a:t>
            </a:r>
            <a:r>
              <a:rPr lang="fr-FR" dirty="0" smtClean="0"/>
              <a:t> </a:t>
            </a:r>
            <a:r>
              <a:rPr lang="fr-FR" dirty="0" err="1" smtClean="0"/>
              <a:t>helpottamaan</a:t>
            </a:r>
            <a:r>
              <a:rPr lang="fr-FR" dirty="0" smtClean="0"/>
              <a:t>, </a:t>
            </a:r>
            <a:r>
              <a:rPr lang="fr-FR" dirty="0" err="1" smtClean="0"/>
              <a:t>näette</a:t>
            </a:r>
            <a:r>
              <a:rPr lang="fr-FR" dirty="0" smtClean="0"/>
              <a:t> </a:t>
            </a:r>
            <a:r>
              <a:rPr lang="fr-FR" dirty="0" err="1" smtClean="0"/>
              <a:t>heidät</a:t>
            </a:r>
            <a:r>
              <a:rPr lang="fr-FR" dirty="0" smtClean="0"/>
              <a:t> </a:t>
            </a:r>
            <a:r>
              <a:rPr lang="fr-FR" dirty="0" err="1" smtClean="0"/>
              <a:t>tässä</a:t>
            </a:r>
            <a:r>
              <a:rPr lang="fr-FR" dirty="0" smtClean="0"/>
              <a:t> </a:t>
            </a:r>
            <a:r>
              <a:rPr lang="fr-FR" dirty="0" err="1" smtClean="0"/>
              <a:t>täydessä</a:t>
            </a:r>
            <a:r>
              <a:rPr lang="fr-FR" dirty="0" smtClean="0"/>
              <a:t> </a:t>
            </a:r>
            <a:r>
              <a:rPr lang="fr-FR" dirty="0" err="1" smtClean="0"/>
              <a:t>työn</a:t>
            </a:r>
            <a:r>
              <a:rPr lang="fr-FR" dirty="0" smtClean="0"/>
              <a:t> </a:t>
            </a:r>
            <a:r>
              <a:rPr lang="fr-FR" dirty="0" err="1" smtClean="0"/>
              <a:t>touhussa</a:t>
            </a:r>
            <a:r>
              <a:rPr lang="fr-FR" dirty="0" smtClean="0"/>
              <a:t>. </a:t>
            </a:r>
            <a:r>
              <a:rPr lang="fr-FR" dirty="0" err="1" smtClean="0"/>
              <a:t>Vakavaa</a:t>
            </a:r>
            <a:r>
              <a:rPr lang="fr-FR" dirty="0" smtClean="0"/>
              <a:t> </a:t>
            </a:r>
            <a:r>
              <a:rPr lang="fr-FR" dirty="0" err="1" smtClean="0"/>
              <a:t>hommaa</a:t>
            </a:r>
            <a:r>
              <a:rPr lang="fr-FR" dirty="0" smtClean="0"/>
              <a:t>!!!</a:t>
            </a:r>
          </a:p>
        </p:txBody>
      </p:sp>
      <p:pic>
        <p:nvPicPr>
          <p:cNvPr id="8194" name="Picture 2" descr="G:\A CP-CE1\CP CE1 1\Année 2016 2017\QLM\Seurasaari\Eleves\20160830_12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95598">
            <a:off x="-33851" y="2418227"/>
            <a:ext cx="3435096" cy="2576322"/>
          </a:xfrm>
          <a:prstGeom prst="rect">
            <a:avLst/>
          </a:prstGeom>
          <a:noFill/>
        </p:spPr>
      </p:pic>
      <p:pic>
        <p:nvPicPr>
          <p:cNvPr id="8195" name="Picture 3" descr="G:\A CP-CE1\CP CE1 1\Année 2016 2017\QLM\Seurasaari\Eleves\20160830_123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87853" y="1904835"/>
            <a:ext cx="2208276" cy="1656207"/>
          </a:xfrm>
          <a:prstGeom prst="rect">
            <a:avLst/>
          </a:prstGeom>
          <a:noFill/>
        </p:spPr>
      </p:pic>
      <p:pic>
        <p:nvPicPr>
          <p:cNvPr id="8196" name="Picture 4" descr="G:\A CP-CE1\CP CE1 1\Année 2016 2017\QLM\Seurasaari\Eleves\20160830_12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06353">
            <a:off x="6630511" y="1793983"/>
            <a:ext cx="2418825" cy="1814119"/>
          </a:xfrm>
          <a:prstGeom prst="rect">
            <a:avLst/>
          </a:prstGeom>
          <a:noFill/>
        </p:spPr>
      </p:pic>
      <p:pic>
        <p:nvPicPr>
          <p:cNvPr id="8197" name="Picture 5" descr="G:\A CP-CE1\CP CE1 1\Année 2016 2017\QLM\Seurasaari\Eleves\20160830_123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309233">
            <a:off x="4910388" y="3239948"/>
            <a:ext cx="2453640" cy="1840230"/>
          </a:xfrm>
          <a:prstGeom prst="rect">
            <a:avLst/>
          </a:prstGeom>
          <a:noFill/>
        </p:spPr>
      </p:pic>
      <p:pic>
        <p:nvPicPr>
          <p:cNvPr id="8198" name="Picture 6" descr="G:\A CP-CE1\CP CE1 1\Année 2016 2017\QLM\Seurasaari\Eleves\20160830_123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60262" y="4569131"/>
            <a:ext cx="2208276" cy="1656207"/>
          </a:xfrm>
          <a:prstGeom prst="rect">
            <a:avLst/>
          </a:prstGeom>
          <a:noFill/>
        </p:spPr>
      </p:pic>
      <p:pic>
        <p:nvPicPr>
          <p:cNvPr id="8199" name="Picture 7" descr="G:\A CP-CE1\CP CE1 1\Année 2016 2017\QLM\Seurasaari\Eleves\20160830_1230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849956">
            <a:off x="586498" y="4753041"/>
            <a:ext cx="2208276" cy="1656207"/>
          </a:xfrm>
          <a:prstGeom prst="rect">
            <a:avLst/>
          </a:prstGeom>
          <a:noFill/>
        </p:spPr>
      </p:pic>
      <p:pic>
        <p:nvPicPr>
          <p:cNvPr id="8200" name="Picture 8" descr="G:\A CP-CE1\CP CE1 1\Année 2016 2017\QLM\Seurasaari\Eleves\20160830_12304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207806">
            <a:off x="2279741" y="3777043"/>
            <a:ext cx="2208276" cy="1656207"/>
          </a:xfrm>
          <a:prstGeom prst="rect">
            <a:avLst/>
          </a:prstGeom>
          <a:noFill/>
        </p:spPr>
      </p:pic>
      <p:pic>
        <p:nvPicPr>
          <p:cNvPr id="8201" name="Picture 9" descr="G:\A CP-CE1\CP CE1 1\Année 2016 2017\QLM\Seurasaari\Eleves\20160830_123618.jpg"/>
          <p:cNvPicPr>
            <a:picLocks noChangeAspect="1" noChangeArrowheads="1"/>
          </p:cNvPicPr>
          <p:nvPr/>
        </p:nvPicPr>
        <p:blipFill>
          <a:blip r:embed="rId9" cstate="print"/>
          <a:srcRect l="14672" r="22888"/>
          <a:stretch>
            <a:fillRect/>
          </a:stretch>
        </p:blipFill>
        <p:spPr bwMode="auto">
          <a:xfrm rot="5400000">
            <a:off x="4540882" y="4834631"/>
            <a:ext cx="1838463" cy="2208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292</Words>
  <Application>Microsoft Office PowerPoint</Application>
  <PresentationFormat>Affichage à l'écran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Kadonnutta aikaa etsimässä…. Seurasaaressa</vt:lpstr>
      <vt:lpstr>Sadevaattein ja kumisaappain varustautuneina erikoisetsivämme uhmasivat luonnon voimia, kylmää tuulta ja uhkaavia pilviä, voidakseen suorittaa tehtävänsä ja raportoida siitä meille.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la recherche du temps perdu…. Sur l’île de Seurasaari</dc:title>
  <dc:creator>dl3</dc:creator>
  <cp:lastModifiedBy>dl3</cp:lastModifiedBy>
  <cp:revision>27</cp:revision>
  <dcterms:created xsi:type="dcterms:W3CDTF">2016-09-18T10:46:44Z</dcterms:created>
  <dcterms:modified xsi:type="dcterms:W3CDTF">2016-10-02T13:59:23Z</dcterms:modified>
</cp:coreProperties>
</file>