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6B44-6811-45BF-ACF2-788F8CAEB607}" type="datetimeFigureOut">
              <a:rPr lang="fr-FR" smtClean="0"/>
              <a:pPr/>
              <a:t>02/10/2016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FE91-73C1-4E14-A991-FFBB1D3EF2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6B44-6811-45BF-ACF2-788F8CAEB607}" type="datetimeFigureOut">
              <a:rPr lang="fr-FR" smtClean="0"/>
              <a:pPr/>
              <a:t>02/10/2016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FE91-73C1-4E14-A991-FFBB1D3EF2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6B44-6811-45BF-ACF2-788F8CAEB607}" type="datetimeFigureOut">
              <a:rPr lang="fr-FR" smtClean="0"/>
              <a:pPr/>
              <a:t>02/10/2016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FE91-73C1-4E14-A991-FFBB1D3EF2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6B44-6811-45BF-ACF2-788F8CAEB607}" type="datetimeFigureOut">
              <a:rPr lang="fr-FR" smtClean="0"/>
              <a:pPr/>
              <a:t>02/10/2016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FE91-73C1-4E14-A991-FFBB1D3EF2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6B44-6811-45BF-ACF2-788F8CAEB607}" type="datetimeFigureOut">
              <a:rPr lang="fr-FR" smtClean="0"/>
              <a:pPr/>
              <a:t>02/10/2016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FE91-73C1-4E14-A991-FFBB1D3EF2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6B44-6811-45BF-ACF2-788F8CAEB607}" type="datetimeFigureOut">
              <a:rPr lang="fr-FR" smtClean="0"/>
              <a:pPr/>
              <a:t>02/10/2016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FE91-73C1-4E14-A991-FFBB1D3EF2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6B44-6811-45BF-ACF2-788F8CAEB607}" type="datetimeFigureOut">
              <a:rPr lang="fr-FR" smtClean="0"/>
              <a:pPr/>
              <a:t>02/10/2016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FE91-73C1-4E14-A991-FFBB1D3EF2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6B44-6811-45BF-ACF2-788F8CAEB607}" type="datetimeFigureOut">
              <a:rPr lang="fr-FR" smtClean="0"/>
              <a:pPr/>
              <a:t>02/10/2016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FE91-73C1-4E14-A991-FFBB1D3EF2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6B44-6811-45BF-ACF2-788F8CAEB607}" type="datetimeFigureOut">
              <a:rPr lang="fr-FR" smtClean="0"/>
              <a:pPr/>
              <a:t>02/10/2016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FE91-73C1-4E14-A991-FFBB1D3EF2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6B44-6811-45BF-ACF2-788F8CAEB607}" type="datetimeFigureOut">
              <a:rPr lang="fr-FR" smtClean="0"/>
              <a:pPr/>
              <a:t>02/10/2016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FE91-73C1-4E14-A991-FFBB1D3EF2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6B44-6811-45BF-ACF2-788F8CAEB607}" type="datetimeFigureOut">
              <a:rPr lang="fr-FR" smtClean="0"/>
              <a:pPr/>
              <a:t>02/10/2016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FE91-73C1-4E14-A991-FFBB1D3EF2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B6B44-6811-45BF-ACF2-788F8CAEB607}" type="datetimeFigureOut">
              <a:rPr lang="fr-FR" smtClean="0"/>
              <a:pPr/>
              <a:t>02/10/2016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FFE91-73C1-4E14-A991-FFBB1D3EF2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836713"/>
            <a:ext cx="7772400" cy="1008112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Arial Rounded MT Bold" pitchFamily="34" charset="0"/>
              </a:rPr>
              <a:t>A la recherche du temps perdu…. Sur l’</a:t>
            </a:r>
            <a:r>
              <a:rPr lang="fr-FR" sz="2400" dirty="0">
                <a:latin typeface="Arial Rounded MT Bold" pitchFamily="34" charset="0"/>
              </a:rPr>
              <a:t>î</a:t>
            </a:r>
            <a:r>
              <a:rPr lang="fr-FR" sz="2400" dirty="0" smtClean="0">
                <a:latin typeface="Arial Rounded MT Bold" pitchFamily="34" charset="0"/>
              </a:rPr>
              <a:t>le de Seurasaari</a:t>
            </a:r>
            <a:endParaRPr lang="fr-FR" sz="2400" dirty="0">
              <a:latin typeface="Arial Rounded MT Bold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132856"/>
            <a:ext cx="6400800" cy="3888432"/>
          </a:xfrm>
        </p:spPr>
        <p:txBody>
          <a:bodyPr>
            <a:normAutofit/>
          </a:bodyPr>
          <a:lstStyle/>
          <a:p>
            <a:pPr algn="l"/>
            <a:r>
              <a:rPr lang="fr-FR" sz="2000" dirty="0" smtClean="0">
                <a:solidFill>
                  <a:schemeClr val="tx1"/>
                </a:solidFill>
                <a:latin typeface="Comic Sans MS" pitchFamily="66" charset="0"/>
              </a:rPr>
              <a:t>Fin août, les élèves de GS, CP et CE1 ont rempli une mission très spéciale, sur l’île de Seurasaari.</a:t>
            </a:r>
          </a:p>
          <a:p>
            <a:pPr algn="l"/>
            <a:r>
              <a:rPr lang="fr-FR" sz="2000" dirty="0" smtClean="0">
                <a:solidFill>
                  <a:schemeClr val="tx1"/>
                </a:solidFill>
                <a:latin typeface="Comic Sans MS" pitchFamily="66" charset="0"/>
              </a:rPr>
              <a:t>Cette mission était triple pour nos vaillants agents:</a:t>
            </a:r>
          </a:p>
          <a:p>
            <a:pPr algn="l">
              <a:buFontTx/>
              <a:buChar char="-"/>
            </a:pPr>
            <a:r>
              <a:rPr lang="fr-FR" sz="2000" dirty="0" smtClean="0">
                <a:solidFill>
                  <a:schemeClr val="tx1"/>
                </a:solidFill>
                <a:latin typeface="Comic Sans MS" pitchFamily="66" charset="0"/>
              </a:rPr>
              <a:t>Recueillir le plus d’indices possibles sur la faune de l’île.</a:t>
            </a:r>
          </a:p>
          <a:p>
            <a:pPr algn="l">
              <a:buFontTx/>
              <a:buChar char="-"/>
            </a:pPr>
            <a:r>
              <a:rPr lang="fr-FR" sz="2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mic Sans MS" pitchFamily="66" charset="0"/>
              </a:rPr>
              <a:t>Recueillir le plus d’indices possibles sur la flore de l’île.</a:t>
            </a:r>
          </a:p>
          <a:p>
            <a:pPr algn="l">
              <a:buFontTx/>
              <a:buChar char="-"/>
            </a:pPr>
            <a:r>
              <a:rPr lang="fr-FR" sz="2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mic Sans MS" pitchFamily="66" charset="0"/>
              </a:rPr>
              <a:t>Et surtout, découvrir la vie en Finlande au XIXème siècle!</a:t>
            </a:r>
          </a:p>
          <a:p>
            <a:pPr algn="l"/>
            <a:endParaRPr lang="fr-FR" sz="2000" dirty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r>
              <a:rPr lang="fr-FR" sz="2000" dirty="0" smtClean="0">
                <a:solidFill>
                  <a:schemeClr val="tx1"/>
                </a:solidFill>
                <a:latin typeface="Comic Sans MS" pitchFamily="66" charset="0"/>
              </a:rPr>
              <a:t>Comme vous pouvez le constater, un sacré challenge!</a:t>
            </a:r>
          </a:p>
          <a:p>
            <a:pPr algn="l">
              <a:buFontTx/>
              <a:buChar char="-"/>
            </a:pPr>
            <a:endParaRPr lang="fr-FR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>
              <a:buFontTx/>
              <a:buChar char="-"/>
            </a:pPr>
            <a:endParaRPr lang="fr-F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1584176"/>
          </a:xfrm>
        </p:spPr>
        <p:txBody>
          <a:bodyPr>
            <a:normAutofit fontScale="90000"/>
          </a:bodyPr>
          <a:lstStyle/>
          <a:p>
            <a:pPr algn="l"/>
            <a:r>
              <a:rPr lang="fr-FR" sz="2400" dirty="0" smtClean="0">
                <a:latin typeface="Arial Rounded MT Bold" pitchFamily="34" charset="0"/>
              </a:rPr>
              <a:t>Armés de vêtements de pluie et bottes en caoutchouc, nos agents très spéciaux sont partis braver les éléments: vent froid et nuages menaçants pour accomplir pleinement cette mission et nous en faire part.</a:t>
            </a:r>
            <a:endParaRPr lang="fr-FR" sz="2400" dirty="0">
              <a:latin typeface="Arial Rounded MT Bold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969568"/>
            <a:ext cx="6400800" cy="3888432"/>
          </a:xfrm>
        </p:spPr>
        <p:txBody>
          <a:bodyPr>
            <a:normAutofit/>
          </a:bodyPr>
          <a:lstStyle/>
          <a:p>
            <a:pPr algn="l"/>
            <a:endParaRPr lang="fr-FR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>
              <a:buFontTx/>
              <a:buChar char="-"/>
            </a:pPr>
            <a:endParaRPr lang="fr-FR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>
              <a:buFontTx/>
              <a:buChar char="-"/>
            </a:pPr>
            <a:endParaRPr lang="fr-F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3528" y="2636912"/>
            <a:ext cx="85899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Concernant la faune, l’agent </a:t>
            </a:r>
            <a:r>
              <a:rPr lang="fr-FR" dirty="0" err="1" smtClean="0"/>
              <a:t>Kaapo</a:t>
            </a:r>
            <a:r>
              <a:rPr lang="fr-FR" dirty="0" smtClean="0"/>
              <a:t> nous a apporté un éclairage nouveau sur les écureuils: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1026" name="Picture 2" descr="G:\A CP-CE1\CP CE1 1\Année 2016 2017\QLM\Seurasaari\Photos faune et flore\20160830_141534.jpg"/>
          <p:cNvPicPr>
            <a:picLocks noChangeAspect="1" noChangeArrowheads="1"/>
          </p:cNvPicPr>
          <p:nvPr/>
        </p:nvPicPr>
        <p:blipFill>
          <a:blip r:embed="rId2" cstate="print"/>
          <a:srcRect r="20688" b="1956"/>
          <a:stretch>
            <a:fillRect/>
          </a:stretch>
        </p:blipFill>
        <p:spPr bwMode="auto">
          <a:xfrm rot="10800000">
            <a:off x="755576" y="2996952"/>
            <a:ext cx="3892065" cy="3608491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4860033" y="3212976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 effet, il a pu s’entretenir longuement</a:t>
            </a:r>
          </a:p>
          <a:p>
            <a:r>
              <a:rPr lang="fr-FR" dirty="0" smtClean="0"/>
              <a:t>avec un Ambassadeur Ecureuil.</a:t>
            </a:r>
          </a:p>
          <a:p>
            <a:r>
              <a:rPr lang="fr-FR" dirty="0" smtClean="0"/>
              <a:t>De cet entretien, il en ressort que l’hiver </a:t>
            </a:r>
          </a:p>
          <a:p>
            <a:r>
              <a:rPr lang="fr-FR" dirty="0" smtClean="0"/>
              <a:t>approche et qu’il est grand temps de faire des réserves alimentaires. </a:t>
            </a:r>
          </a:p>
          <a:p>
            <a:r>
              <a:rPr lang="fr-FR" dirty="0" smtClean="0"/>
              <a:t>Du ravitaillement serait le bienvenu!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969568"/>
            <a:ext cx="6400800" cy="3888432"/>
          </a:xfrm>
        </p:spPr>
        <p:txBody>
          <a:bodyPr>
            <a:normAutofit/>
          </a:bodyPr>
          <a:lstStyle/>
          <a:p>
            <a:pPr algn="l"/>
            <a:endParaRPr lang="fr-FR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>
              <a:buFontTx/>
              <a:buChar char="-"/>
            </a:pPr>
            <a:endParaRPr lang="fr-FR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>
              <a:buFontTx/>
              <a:buChar char="-"/>
            </a:pPr>
            <a:endParaRPr lang="fr-F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54020" y="548680"/>
            <a:ext cx="7495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Concernant la faune, les escargots ont fait part des mêmes demandes en nourriture à notre agent </a:t>
            </a:r>
            <a:r>
              <a:rPr lang="fr-FR" dirty="0" err="1" smtClean="0"/>
              <a:t>Esme</a:t>
            </a:r>
            <a:r>
              <a:rPr lang="fr-FR" dirty="0" smtClean="0"/>
              <a:t>: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572000" y="1700808"/>
            <a:ext cx="41044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Certains spécimens d’escargots ont même demandé un asile momentané dans la classe de GS-CP! </a:t>
            </a:r>
          </a:p>
          <a:p>
            <a:r>
              <a:rPr lang="fr-FR" dirty="0" smtClean="0"/>
              <a:t>A l’heure où nous rédigeons cet article, </a:t>
            </a:r>
          </a:p>
          <a:p>
            <a:r>
              <a:rPr lang="fr-FR" dirty="0" smtClean="0"/>
              <a:t>Sachez que ces ressortissants de l’île de Seurasaari se portent bien. Ils sont bien nourris et sont entrés en collaboration étroite avec les agents de la classe pour livrer peu à peu tous leurs secrets: nourriture, déplacements, développement…. </a:t>
            </a:r>
            <a:endParaRPr lang="fr-FR" dirty="0"/>
          </a:p>
        </p:txBody>
      </p:sp>
      <p:pic>
        <p:nvPicPr>
          <p:cNvPr id="2050" name="Picture 2" descr="G:\A CP-CE1\CP CE1 1\Année 2016 2017\QLM\Seurasaari\Photos faune et flore\20160830_110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878713">
            <a:off x="683568" y="1700808"/>
            <a:ext cx="3680460" cy="2760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969568"/>
            <a:ext cx="6400800" cy="3888432"/>
          </a:xfrm>
        </p:spPr>
        <p:txBody>
          <a:bodyPr>
            <a:normAutofit/>
          </a:bodyPr>
          <a:lstStyle/>
          <a:p>
            <a:pPr algn="l"/>
            <a:endParaRPr lang="fr-FR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>
              <a:buFontTx/>
              <a:buChar char="-"/>
            </a:pPr>
            <a:endParaRPr lang="fr-FR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>
              <a:buFontTx/>
              <a:buChar char="-"/>
            </a:pPr>
            <a:endParaRPr lang="fr-F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54020" y="548680"/>
            <a:ext cx="7495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Concernant la flore, les champignons ont fait l‘objet de beaucoup d’attention de la part des élèves de CP-CE1. Vous trouverez leur rapport complet dans leur cahier. (Top secret)</a:t>
            </a:r>
          </a:p>
        </p:txBody>
      </p:sp>
      <p:pic>
        <p:nvPicPr>
          <p:cNvPr id="3074" name="Picture 2" descr="G:\A CP-CE1\CP CE1 1\Année 2016 2017\QLM\Seurasaari\Photos faune et flore\20160830_111016.jpg"/>
          <p:cNvPicPr>
            <a:picLocks noChangeAspect="1" noChangeArrowheads="1"/>
          </p:cNvPicPr>
          <p:nvPr/>
        </p:nvPicPr>
        <p:blipFill>
          <a:blip r:embed="rId2" cstate="print"/>
          <a:srcRect l="16726" t="32670" r="61769" b="38147"/>
          <a:stretch>
            <a:fillRect/>
          </a:stretch>
        </p:blipFill>
        <p:spPr bwMode="auto">
          <a:xfrm rot="10176725">
            <a:off x="3036355" y="2103844"/>
            <a:ext cx="3165932" cy="3222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969568"/>
            <a:ext cx="6400800" cy="3888432"/>
          </a:xfrm>
        </p:spPr>
        <p:txBody>
          <a:bodyPr>
            <a:normAutofit/>
          </a:bodyPr>
          <a:lstStyle/>
          <a:p>
            <a:pPr algn="l"/>
            <a:endParaRPr lang="fr-FR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>
              <a:buFontTx/>
              <a:buChar char="-"/>
            </a:pPr>
            <a:endParaRPr lang="fr-FR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>
              <a:buFontTx/>
              <a:buChar char="-"/>
            </a:pPr>
            <a:endParaRPr lang="fr-F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54020" y="548680"/>
            <a:ext cx="7495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Cependant la mission de nos agents secrets de Jules Verne devait les conduire à explorer le passé en Finlande. Une mission de tous les dangers…. Qui les a conduits…</a:t>
            </a:r>
          </a:p>
        </p:txBody>
      </p:sp>
      <p:pic>
        <p:nvPicPr>
          <p:cNvPr id="4098" name="Picture 2" descr="G:\A CP-CE1\CP CE1 1\Année 2016 2017\QLM\Seurasaari\Eleves\20160830_114350_resized.jpg"/>
          <p:cNvPicPr>
            <a:picLocks noChangeAspect="1" noChangeArrowheads="1"/>
          </p:cNvPicPr>
          <p:nvPr/>
        </p:nvPicPr>
        <p:blipFill>
          <a:blip r:embed="rId2" cstate="print"/>
          <a:srcRect r="8722"/>
          <a:stretch>
            <a:fillRect/>
          </a:stretch>
        </p:blipFill>
        <p:spPr bwMode="auto">
          <a:xfrm rot="5400000">
            <a:off x="32149" y="2280229"/>
            <a:ext cx="4520958" cy="2786053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1331640" y="6021288"/>
            <a:ext cx="1649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Dans une église</a:t>
            </a:r>
            <a:endParaRPr lang="fr-FR" dirty="0"/>
          </a:p>
        </p:txBody>
      </p:sp>
      <p:pic>
        <p:nvPicPr>
          <p:cNvPr id="4099" name="Picture 3" descr="G:\A CP-CE1\CP CE1 1\Année 2016 2017\QLM\Seurasaari\Eleves\20160830_115732_resiz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433417" y="2135535"/>
            <a:ext cx="3962400" cy="222885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6372200" y="5373216"/>
            <a:ext cx="1846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Dans une ferme,</a:t>
            </a:r>
          </a:p>
          <a:p>
            <a:r>
              <a:rPr lang="fr-FR" dirty="0" smtClean="0"/>
              <a:t>De la fin du </a:t>
            </a:r>
            <a:r>
              <a:rPr lang="fr-FR" dirty="0" err="1" smtClean="0"/>
              <a:t>XVIIIè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969568"/>
            <a:ext cx="6400800" cy="3888432"/>
          </a:xfrm>
        </p:spPr>
        <p:txBody>
          <a:bodyPr>
            <a:normAutofit/>
          </a:bodyPr>
          <a:lstStyle/>
          <a:p>
            <a:pPr algn="l"/>
            <a:endParaRPr lang="fr-FR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>
              <a:buFontTx/>
              <a:buChar char="-"/>
            </a:pPr>
            <a:endParaRPr lang="fr-FR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>
              <a:buFontTx/>
              <a:buChar char="-"/>
            </a:pPr>
            <a:endParaRPr lang="fr-F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54020" y="548680"/>
            <a:ext cx="749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Mais aussi…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491880" y="5733256"/>
            <a:ext cx="2429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Dans un manoir du </a:t>
            </a:r>
            <a:r>
              <a:rPr lang="fr-FR" dirty="0" err="1" smtClean="0"/>
              <a:t>XIXè</a:t>
            </a:r>
            <a:endParaRPr lang="fr-FR" dirty="0"/>
          </a:p>
        </p:txBody>
      </p:sp>
      <p:pic>
        <p:nvPicPr>
          <p:cNvPr id="5122" name="Picture 2" descr="G:\A CP-CE1\CP CE1 1\Année 2016 2017\QLM\Seurasaari\Eleves\20160830_1347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128754">
            <a:off x="539552" y="1340768"/>
            <a:ext cx="4416552" cy="3312414"/>
          </a:xfrm>
          <a:prstGeom prst="rect">
            <a:avLst/>
          </a:prstGeom>
          <a:noFill/>
        </p:spPr>
      </p:pic>
      <p:pic>
        <p:nvPicPr>
          <p:cNvPr id="5123" name="Picture 3" descr="G:\A CP-CE1\CP CE1 1\Année 2016 2017\QLM\Seurasaari\Eleves\20160830_140619_resized.jpg"/>
          <p:cNvPicPr>
            <a:picLocks noChangeAspect="1" noChangeArrowheads="1"/>
          </p:cNvPicPr>
          <p:nvPr/>
        </p:nvPicPr>
        <p:blipFill>
          <a:blip r:embed="rId3" cstate="print"/>
          <a:srcRect t="969" r="8359"/>
          <a:stretch>
            <a:fillRect/>
          </a:stretch>
        </p:blipFill>
        <p:spPr bwMode="auto">
          <a:xfrm rot="5682876">
            <a:off x="4546979" y="1149766"/>
            <a:ext cx="4902035" cy="2979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969568"/>
            <a:ext cx="6400800" cy="3888432"/>
          </a:xfrm>
        </p:spPr>
        <p:txBody>
          <a:bodyPr>
            <a:normAutofit/>
          </a:bodyPr>
          <a:lstStyle/>
          <a:p>
            <a:pPr algn="l"/>
            <a:endParaRPr lang="fr-FR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>
              <a:buFontTx/>
              <a:buChar char="-"/>
            </a:pPr>
            <a:endParaRPr lang="fr-FR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>
              <a:buFontTx/>
              <a:buChar char="-"/>
            </a:pPr>
            <a:endParaRPr lang="fr-F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54020" y="548680"/>
            <a:ext cx="749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Et encore…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491880" y="5733256"/>
            <a:ext cx="3041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Dans la ferme des Anti </a:t>
            </a:r>
            <a:r>
              <a:rPr lang="fr-FR" dirty="0"/>
              <a:t>a</a:t>
            </a:r>
            <a:r>
              <a:rPr lang="fr-FR" dirty="0" smtClean="0"/>
              <a:t>u </a:t>
            </a:r>
            <a:r>
              <a:rPr lang="fr-FR" dirty="0" err="1" smtClean="0"/>
              <a:t>XIXè</a:t>
            </a:r>
            <a:endParaRPr lang="fr-FR" dirty="0"/>
          </a:p>
        </p:txBody>
      </p:sp>
      <p:pic>
        <p:nvPicPr>
          <p:cNvPr id="6146" name="Picture 2" descr="G:\A CP-CE1\CP CE1 1\Année 2016 2017\QLM\Seurasaari\Edifices\20160830_1309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67544" y="2204864"/>
            <a:ext cx="4661916" cy="3496437"/>
          </a:xfrm>
          <a:prstGeom prst="rect">
            <a:avLst/>
          </a:prstGeom>
          <a:noFill/>
        </p:spPr>
      </p:pic>
      <p:pic>
        <p:nvPicPr>
          <p:cNvPr id="6147" name="Picture 3" descr="G:\A CP-CE1\CP CE1 1\Année 2016 2017\QLM\Seurasaari\Edifices\20160830_131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606467">
            <a:off x="4932040" y="332656"/>
            <a:ext cx="3680460" cy="2760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969568"/>
            <a:ext cx="6400800" cy="3888432"/>
          </a:xfrm>
        </p:spPr>
        <p:txBody>
          <a:bodyPr>
            <a:normAutofit/>
          </a:bodyPr>
          <a:lstStyle/>
          <a:p>
            <a:pPr algn="l"/>
            <a:endParaRPr lang="fr-FR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>
              <a:buFontTx/>
              <a:buChar char="-"/>
            </a:pPr>
            <a:endParaRPr lang="fr-FR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>
              <a:buFontTx/>
              <a:buChar char="-"/>
            </a:pPr>
            <a:endParaRPr lang="fr-F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54020" y="548680"/>
            <a:ext cx="7495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Et si vous ignorez ce que sont ces objets, alors demandez à votre agent secret préféré, il saura surement vous informer….</a:t>
            </a:r>
          </a:p>
        </p:txBody>
      </p:sp>
      <p:pic>
        <p:nvPicPr>
          <p:cNvPr id="7" name="Picture 6" descr="G:\A CP-CE1\CP CE1 1\Année 2016 2017\QLM\Seurasaari\Edifices\20160830_115332.jpg"/>
          <p:cNvPicPr>
            <a:picLocks noChangeAspect="1" noChangeArrowheads="1"/>
          </p:cNvPicPr>
          <p:nvPr/>
        </p:nvPicPr>
        <p:blipFill>
          <a:blip r:embed="rId2" cstate="print"/>
          <a:srcRect l="7776" t="8412" r="30078" b="37365"/>
          <a:stretch>
            <a:fillRect/>
          </a:stretch>
        </p:blipFill>
        <p:spPr bwMode="auto">
          <a:xfrm rot="10111066">
            <a:off x="467544" y="1628800"/>
            <a:ext cx="2287259" cy="1496742"/>
          </a:xfrm>
          <a:prstGeom prst="rect">
            <a:avLst/>
          </a:prstGeom>
          <a:noFill/>
        </p:spPr>
      </p:pic>
      <p:pic>
        <p:nvPicPr>
          <p:cNvPr id="8" name="Picture 5" descr="G:\A CP-CE1\CP CE1 1\Année 2016 2017\QLM\Seurasaari\Edifices\20160830_1153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997226">
            <a:off x="5892472" y="1200143"/>
            <a:ext cx="2453640" cy="1840230"/>
          </a:xfrm>
          <a:prstGeom prst="rect">
            <a:avLst/>
          </a:prstGeom>
          <a:noFill/>
        </p:spPr>
      </p:pic>
      <p:pic>
        <p:nvPicPr>
          <p:cNvPr id="9" name="Picture 9" descr="G:\A CP-CE1\CP CE1 1\Année 2016 2017\QLM\Seurasaari\Edifices\20160830_1323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2987824" y="1484784"/>
            <a:ext cx="2453640" cy="1840230"/>
          </a:xfrm>
          <a:prstGeom prst="rect">
            <a:avLst/>
          </a:prstGeom>
          <a:noFill/>
        </p:spPr>
      </p:pic>
      <p:pic>
        <p:nvPicPr>
          <p:cNvPr id="10" name="Picture 7" descr="G:\A CP-CE1\CP CE1 1\Année 2016 2017\QLM\Seurasaari\Edifices\20160830_115352.jpg"/>
          <p:cNvPicPr>
            <a:picLocks noChangeAspect="1" noChangeArrowheads="1"/>
          </p:cNvPicPr>
          <p:nvPr/>
        </p:nvPicPr>
        <p:blipFill>
          <a:blip r:embed="rId5" cstate="print"/>
          <a:srcRect l="1320" r="12765"/>
          <a:stretch>
            <a:fillRect/>
          </a:stretch>
        </p:blipFill>
        <p:spPr bwMode="auto">
          <a:xfrm rot="10800000">
            <a:off x="474541" y="3606317"/>
            <a:ext cx="2318849" cy="2024253"/>
          </a:xfrm>
          <a:prstGeom prst="rect">
            <a:avLst/>
          </a:prstGeom>
          <a:noFill/>
        </p:spPr>
      </p:pic>
      <p:pic>
        <p:nvPicPr>
          <p:cNvPr id="11" name="Picture 5" descr="G:\A CP-CE1\CP CE1 1\Année 2016 2017\QLM\Seurasaari\Edifices\20160830_133604.jpg"/>
          <p:cNvPicPr>
            <a:picLocks noChangeAspect="1" noChangeArrowheads="1"/>
          </p:cNvPicPr>
          <p:nvPr/>
        </p:nvPicPr>
        <p:blipFill>
          <a:blip r:embed="rId6" cstate="print"/>
          <a:srcRect l="66171" t="40104" r="7483" b="21715"/>
          <a:stretch>
            <a:fillRect/>
          </a:stretch>
        </p:blipFill>
        <p:spPr bwMode="auto">
          <a:xfrm rot="5400000">
            <a:off x="3116014" y="3444826"/>
            <a:ext cx="1292872" cy="1405236"/>
          </a:xfrm>
          <a:prstGeom prst="rect">
            <a:avLst/>
          </a:prstGeom>
          <a:noFill/>
        </p:spPr>
      </p:pic>
      <p:pic>
        <p:nvPicPr>
          <p:cNvPr id="12" name="Picture 3" descr="G:\A CP-CE1\CP CE1 1\Année 2016 2017\QLM\Seurasaari\Edifices\20160830_1323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782836">
            <a:off x="6628183" y="4262408"/>
            <a:ext cx="2453640" cy="1840230"/>
          </a:xfrm>
          <a:prstGeom prst="rect">
            <a:avLst/>
          </a:prstGeom>
          <a:noFill/>
        </p:spPr>
      </p:pic>
      <p:pic>
        <p:nvPicPr>
          <p:cNvPr id="7170" name="Picture 2" descr="G:\A CP-CE1\CP CE1 1\Année 2016 2017\QLM\Seurasaari\Edifices\20160719_110525.jpg"/>
          <p:cNvPicPr>
            <a:picLocks noChangeAspect="1" noChangeArrowheads="1"/>
          </p:cNvPicPr>
          <p:nvPr/>
        </p:nvPicPr>
        <p:blipFill>
          <a:blip r:embed="rId8" cstate="print"/>
          <a:srcRect l="12471" t="17215" r="20981" b="17802"/>
          <a:stretch>
            <a:fillRect/>
          </a:stretch>
        </p:blipFill>
        <p:spPr bwMode="auto">
          <a:xfrm rot="5400000">
            <a:off x="4223680" y="4066641"/>
            <a:ext cx="2612557" cy="1913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969568"/>
            <a:ext cx="6400800" cy="3888432"/>
          </a:xfrm>
        </p:spPr>
        <p:txBody>
          <a:bodyPr>
            <a:normAutofit/>
          </a:bodyPr>
          <a:lstStyle/>
          <a:p>
            <a:pPr algn="l"/>
            <a:endParaRPr lang="fr-FR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>
              <a:buFontTx/>
              <a:buChar char="-"/>
            </a:pPr>
            <a:endParaRPr lang="fr-FR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>
              <a:buFontTx/>
              <a:buChar char="-"/>
            </a:pPr>
            <a:endParaRPr lang="fr-F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54020" y="548680"/>
            <a:ext cx="7495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Et si, de votre côté, chers parents, vous détenez quelques informations top secrètes complémentaires, vous pouvez les transmettre à nos agents. Nous serons ravis d’élargir nos connaissances…. Pour vous aider à </a:t>
            </a:r>
            <a:r>
              <a:rPr lang="fr-FR" smtClean="0"/>
              <a:t>les identifier, </a:t>
            </a:r>
            <a:r>
              <a:rPr lang="fr-FR" dirty="0" smtClean="0"/>
              <a:t>les voici en action. Très sérieux!!!</a:t>
            </a:r>
          </a:p>
        </p:txBody>
      </p:sp>
      <p:pic>
        <p:nvPicPr>
          <p:cNvPr id="8194" name="Picture 2" descr="G:\A CP-CE1\CP CE1 1\Année 2016 2017\QLM\Seurasaari\Eleves\20160830_123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795598">
            <a:off x="-33851" y="2418227"/>
            <a:ext cx="3435096" cy="2576322"/>
          </a:xfrm>
          <a:prstGeom prst="rect">
            <a:avLst/>
          </a:prstGeom>
          <a:noFill/>
        </p:spPr>
      </p:pic>
      <p:pic>
        <p:nvPicPr>
          <p:cNvPr id="8195" name="Picture 3" descr="G:\A CP-CE1\CP CE1 1\Année 2016 2017\QLM\Seurasaari\Eleves\20160830_123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287853" y="1904835"/>
            <a:ext cx="2208276" cy="1656207"/>
          </a:xfrm>
          <a:prstGeom prst="rect">
            <a:avLst/>
          </a:prstGeom>
          <a:noFill/>
        </p:spPr>
      </p:pic>
      <p:pic>
        <p:nvPicPr>
          <p:cNvPr id="8196" name="Picture 4" descr="G:\A CP-CE1\CP CE1 1\Année 2016 2017\QLM\Seurasaari\Eleves\20160830_123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906353">
            <a:off x="6630511" y="1793983"/>
            <a:ext cx="2418825" cy="1814119"/>
          </a:xfrm>
          <a:prstGeom prst="rect">
            <a:avLst/>
          </a:prstGeom>
          <a:noFill/>
        </p:spPr>
      </p:pic>
      <p:pic>
        <p:nvPicPr>
          <p:cNvPr id="8197" name="Picture 5" descr="G:\A CP-CE1\CP CE1 1\Année 2016 2017\QLM\Seurasaari\Eleves\20160830_1232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309233">
            <a:off x="4910388" y="3239948"/>
            <a:ext cx="2453640" cy="1840230"/>
          </a:xfrm>
          <a:prstGeom prst="rect">
            <a:avLst/>
          </a:prstGeom>
          <a:noFill/>
        </p:spPr>
      </p:pic>
      <p:pic>
        <p:nvPicPr>
          <p:cNvPr id="8198" name="Picture 6" descr="G:\A CP-CE1\CP CE1 1\Année 2016 2017\QLM\Seurasaari\Eleves\20160830_1230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960262" y="4569131"/>
            <a:ext cx="2208276" cy="1656207"/>
          </a:xfrm>
          <a:prstGeom prst="rect">
            <a:avLst/>
          </a:prstGeom>
          <a:noFill/>
        </p:spPr>
      </p:pic>
      <p:pic>
        <p:nvPicPr>
          <p:cNvPr id="8199" name="Picture 7" descr="G:\A CP-CE1\CP CE1 1\Année 2016 2017\QLM\Seurasaari\Eleves\20160830_1230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849956">
            <a:off x="586498" y="4753041"/>
            <a:ext cx="2208276" cy="1656207"/>
          </a:xfrm>
          <a:prstGeom prst="rect">
            <a:avLst/>
          </a:prstGeom>
          <a:noFill/>
        </p:spPr>
      </p:pic>
      <p:pic>
        <p:nvPicPr>
          <p:cNvPr id="8200" name="Picture 8" descr="G:\A CP-CE1\CP CE1 1\Année 2016 2017\QLM\Seurasaari\Eleves\20160830_12304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207806">
            <a:off x="2279741" y="3777043"/>
            <a:ext cx="2208276" cy="1656207"/>
          </a:xfrm>
          <a:prstGeom prst="rect">
            <a:avLst/>
          </a:prstGeom>
          <a:noFill/>
        </p:spPr>
      </p:pic>
      <p:pic>
        <p:nvPicPr>
          <p:cNvPr id="8201" name="Picture 9" descr="G:\A CP-CE1\CP CE1 1\Année 2016 2017\QLM\Seurasaari\Eleves\20160830_123618.jpg"/>
          <p:cNvPicPr>
            <a:picLocks noChangeAspect="1" noChangeArrowheads="1"/>
          </p:cNvPicPr>
          <p:nvPr/>
        </p:nvPicPr>
        <p:blipFill>
          <a:blip r:embed="rId9" cstate="print"/>
          <a:srcRect l="14672" r="22888"/>
          <a:stretch>
            <a:fillRect/>
          </a:stretch>
        </p:blipFill>
        <p:spPr bwMode="auto">
          <a:xfrm rot="5400000">
            <a:off x="4540882" y="4834631"/>
            <a:ext cx="1838463" cy="2208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433</Words>
  <Application>Microsoft Office PowerPoint</Application>
  <PresentationFormat>Affichage à l'écran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A la recherche du temps perdu…. Sur l’île de Seurasaari</vt:lpstr>
      <vt:lpstr>Armés de vêtements de pluie et bottes en caoutchouc, nos agents très spéciaux sont partis braver les éléments: vent froid et nuages menaçants pour accomplir pleinement cette mission et nous en faire part.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la recherche du temps perdu…. Sur l’île de Seurasaari</dc:title>
  <dc:creator>dl3</dc:creator>
  <cp:lastModifiedBy>dl3</cp:lastModifiedBy>
  <cp:revision>13</cp:revision>
  <dcterms:created xsi:type="dcterms:W3CDTF">2016-09-18T10:46:44Z</dcterms:created>
  <dcterms:modified xsi:type="dcterms:W3CDTF">2016-10-02T14:08:45Z</dcterms:modified>
</cp:coreProperties>
</file>